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354" r:id="rId4"/>
    <p:sldId id="355" r:id="rId5"/>
    <p:sldId id="259" r:id="rId6"/>
    <p:sldId id="260" r:id="rId7"/>
    <p:sldId id="359" r:id="rId8"/>
    <p:sldId id="358" r:id="rId9"/>
    <p:sldId id="360" r:id="rId10"/>
    <p:sldId id="361" r:id="rId11"/>
    <p:sldId id="370" r:id="rId12"/>
    <p:sldId id="362" r:id="rId13"/>
    <p:sldId id="364" r:id="rId14"/>
    <p:sldId id="363" r:id="rId15"/>
    <p:sldId id="366" r:id="rId16"/>
    <p:sldId id="365" r:id="rId17"/>
    <p:sldId id="368" r:id="rId18"/>
    <p:sldId id="367" r:id="rId19"/>
    <p:sldId id="372" r:id="rId20"/>
    <p:sldId id="371" r:id="rId21"/>
    <p:sldId id="3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2849"/>
    <a:srgbClr val="2690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392" autoAdjust="0"/>
  </p:normalViewPr>
  <p:slideViewPr>
    <p:cSldViewPr snapToGrid="0">
      <p:cViewPr varScale="1">
        <p:scale>
          <a:sx n="101" d="100"/>
          <a:sy n="101" d="100"/>
        </p:scale>
        <p:origin x="942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Klint" userId="077c81c9da9264d9" providerId="LiveId" clId="{9F36E660-17D7-4AE7-9914-F6E2AF90AA7C}"/>
    <pc:docChg chg="custSel addSld modSld">
      <pc:chgData name="Lars Klint" userId="077c81c9da9264d9" providerId="LiveId" clId="{9F36E660-17D7-4AE7-9914-F6E2AF90AA7C}" dt="2019-06-17T04:46:43.907" v="246" actId="20577"/>
      <pc:docMkLst>
        <pc:docMk/>
      </pc:docMkLst>
      <pc:sldChg chg="add modNotesTx">
        <pc:chgData name="Lars Klint" userId="077c81c9da9264d9" providerId="LiveId" clId="{9F36E660-17D7-4AE7-9914-F6E2AF90AA7C}" dt="2019-06-02T22:50:41.571" v="121" actId="20577"/>
        <pc:sldMkLst>
          <pc:docMk/>
          <pc:sldMk cId="2709108625" sldId="369"/>
        </pc:sldMkLst>
      </pc:sldChg>
      <pc:sldChg chg="addSp delSp modSp add modNotesTx">
        <pc:chgData name="Lars Klint" userId="077c81c9da9264d9" providerId="LiveId" clId="{9F36E660-17D7-4AE7-9914-F6E2AF90AA7C}" dt="2019-06-17T04:46:43.907" v="246" actId="20577"/>
        <pc:sldMkLst>
          <pc:docMk/>
          <pc:sldMk cId="873062155" sldId="372"/>
        </pc:sldMkLst>
        <pc:spChg chg="del">
          <ac:chgData name="Lars Klint" userId="077c81c9da9264d9" providerId="LiveId" clId="{9F36E660-17D7-4AE7-9914-F6E2AF90AA7C}" dt="2019-06-17T04:46:03.045" v="133"/>
          <ac:spMkLst>
            <pc:docMk/>
            <pc:sldMk cId="873062155" sldId="372"/>
            <ac:spMk id="2" creationId="{756D7C23-12C0-4D72-A859-FF01FB5F2AD8}"/>
          </ac:spMkLst>
        </pc:spChg>
        <pc:spChg chg="add del">
          <ac:chgData name="Lars Klint" userId="077c81c9da9264d9" providerId="LiveId" clId="{9F36E660-17D7-4AE7-9914-F6E2AF90AA7C}" dt="2019-06-17T04:45:46.722" v="124"/>
          <ac:spMkLst>
            <pc:docMk/>
            <pc:sldMk cId="873062155" sldId="372"/>
            <ac:spMk id="3" creationId="{69F9AFBC-3C1A-461A-8C9B-DC87E59EC484}"/>
          </ac:spMkLst>
        </pc:spChg>
        <pc:spChg chg="add del">
          <ac:chgData name="Lars Klint" userId="077c81c9da9264d9" providerId="LiveId" clId="{9F36E660-17D7-4AE7-9914-F6E2AF90AA7C}" dt="2019-06-17T04:45:52.522" v="130"/>
          <ac:spMkLst>
            <pc:docMk/>
            <pc:sldMk cId="873062155" sldId="372"/>
            <ac:spMk id="4" creationId="{E210A5A4-73F6-45EF-8ED5-ED07BFC2B63B}"/>
          </ac:spMkLst>
        </pc:spChg>
        <pc:spChg chg="add mod">
          <ac:chgData name="Lars Klint" userId="077c81c9da9264d9" providerId="LiveId" clId="{9F36E660-17D7-4AE7-9914-F6E2AF90AA7C}" dt="2019-06-17T04:46:09.861" v="139" actId="1076"/>
          <ac:spMkLst>
            <pc:docMk/>
            <pc:sldMk cId="873062155" sldId="372"/>
            <ac:spMk id="5" creationId="{3E68B388-6F4D-425D-A1DA-A207885EA307}"/>
          </ac:spMkLst>
        </pc:spChg>
      </pc:sldChg>
    </pc:docChg>
  </pc:docChgLst>
  <pc:docChgLst>
    <pc:chgData name="Lars Klint" userId="077c81c9da9264d9" providerId="LiveId" clId="{12590CE3-455A-40B1-BE52-167B30265732}"/>
    <pc:docChg chg="undo custSel addSld delSld modSld sldOrd modMainMaster">
      <pc:chgData name="Lars Klint" userId="077c81c9da9264d9" providerId="LiveId" clId="{12590CE3-455A-40B1-BE52-167B30265732}" dt="2019-06-16T16:56:21.599" v="903" actId="122"/>
      <pc:docMkLst>
        <pc:docMk/>
      </pc:docMkLst>
      <pc:sldChg chg="modSp add">
        <pc:chgData name="Lars Klint" userId="077c81c9da9264d9" providerId="LiveId" clId="{12590CE3-455A-40B1-BE52-167B30265732}" dt="2019-06-16T16:56:21.599" v="903" actId="122"/>
        <pc:sldMkLst>
          <pc:docMk/>
          <pc:sldMk cId="3994024754" sldId="256"/>
        </pc:sldMkLst>
        <pc:spChg chg="mod">
          <ac:chgData name="Lars Klint" userId="077c81c9da9264d9" providerId="LiveId" clId="{12590CE3-455A-40B1-BE52-167B30265732}" dt="2019-06-16T16:56:21.599" v="903" actId="122"/>
          <ac:spMkLst>
            <pc:docMk/>
            <pc:sldMk cId="3994024754" sldId="256"/>
            <ac:spMk id="6" creationId="{0E8D2F4F-A4DE-4006-80DE-D4381A713187}"/>
          </ac:spMkLst>
        </pc:spChg>
      </pc:sldChg>
      <pc:sldChg chg="addSp delSp modSp add">
        <pc:chgData name="Lars Klint" userId="077c81c9da9264d9" providerId="LiveId" clId="{12590CE3-455A-40B1-BE52-167B30265732}" dt="2019-05-18T00:48:24.644" v="62" actId="1076"/>
        <pc:sldMkLst>
          <pc:docMk/>
          <pc:sldMk cId="2309405864" sldId="259"/>
        </pc:sldMkLst>
        <pc:spChg chg="add del">
          <ac:chgData name="Lars Klint" userId="077c81c9da9264d9" providerId="LiveId" clId="{12590CE3-455A-40B1-BE52-167B30265732}" dt="2019-05-18T00:39:24.860" v="31"/>
          <ac:spMkLst>
            <pc:docMk/>
            <pc:sldMk cId="2309405864" sldId="259"/>
            <ac:spMk id="3" creationId="{A0B3B45E-40D1-4446-8121-5F7DF422213C}"/>
          </ac:spMkLst>
        </pc:spChg>
        <pc:spChg chg="add mod">
          <ac:chgData name="Lars Klint" userId="077c81c9da9264d9" providerId="LiveId" clId="{12590CE3-455A-40B1-BE52-167B30265732}" dt="2019-05-18T00:48:06.577" v="59" actId="1036"/>
          <ac:spMkLst>
            <pc:docMk/>
            <pc:sldMk cId="2309405864" sldId="259"/>
            <ac:spMk id="5" creationId="{16CB1CB4-EE95-40D5-9E2C-FF4ECA749840}"/>
          </ac:spMkLst>
        </pc:spChg>
        <pc:graphicFrameChg chg="add del">
          <ac:chgData name="Lars Klint" userId="077c81c9da9264d9" providerId="LiveId" clId="{12590CE3-455A-40B1-BE52-167B30265732}" dt="2019-05-18T00:39:24.860" v="31"/>
          <ac:graphicFrameMkLst>
            <pc:docMk/>
            <pc:sldMk cId="2309405864" sldId="259"/>
            <ac:graphicFrameMk id="2" creationId="{1A65F995-5CE4-4EE4-8CA6-9825919E4BC0}"/>
          </ac:graphicFrameMkLst>
        </pc:graphicFrameChg>
        <pc:graphicFrameChg chg="add mod">
          <ac:chgData name="Lars Klint" userId="077c81c9da9264d9" providerId="LiveId" clId="{12590CE3-455A-40B1-BE52-167B30265732}" dt="2019-05-18T00:48:24.644" v="62" actId="1076"/>
          <ac:graphicFrameMkLst>
            <pc:docMk/>
            <pc:sldMk cId="2309405864" sldId="259"/>
            <ac:graphicFrameMk id="4" creationId="{2D5BC9E3-8151-47D8-AD92-3833B43065C3}"/>
          </ac:graphicFrameMkLst>
        </pc:graphicFrameChg>
      </pc:sldChg>
      <pc:sldChg chg="addSp modSp add modAnim">
        <pc:chgData name="Lars Klint" userId="077c81c9da9264d9" providerId="LiveId" clId="{12590CE3-455A-40B1-BE52-167B30265732}" dt="2019-05-18T00:55:28.129" v="95" actId="1076"/>
        <pc:sldMkLst>
          <pc:docMk/>
          <pc:sldMk cId="335403001" sldId="260"/>
        </pc:sldMkLst>
        <pc:spChg chg="add mod">
          <ac:chgData name="Lars Klint" userId="077c81c9da9264d9" providerId="LiveId" clId="{12590CE3-455A-40B1-BE52-167B30265732}" dt="2019-05-18T00:55:24.396" v="94" actId="20577"/>
          <ac:spMkLst>
            <pc:docMk/>
            <pc:sldMk cId="335403001" sldId="260"/>
            <ac:spMk id="3" creationId="{1490890A-7591-4EEE-882E-EAC9499ED962}"/>
          </ac:spMkLst>
        </pc:spChg>
        <pc:picChg chg="add mod">
          <ac:chgData name="Lars Klint" userId="077c81c9da9264d9" providerId="LiveId" clId="{12590CE3-455A-40B1-BE52-167B30265732}" dt="2019-05-18T00:55:28.129" v="95" actId="1076"/>
          <ac:picMkLst>
            <pc:docMk/>
            <pc:sldMk cId="335403001" sldId="260"/>
            <ac:picMk id="2" creationId="{E287A3E2-E850-4598-8EC3-BD3E6C3F05D8}"/>
          </ac:picMkLst>
        </pc:picChg>
      </pc:sldChg>
      <pc:sldChg chg="delSp modSp add del setBg">
        <pc:chgData name="Lars Klint" userId="077c81c9da9264d9" providerId="LiveId" clId="{12590CE3-455A-40B1-BE52-167B30265732}" dt="2019-05-20T11:28:23.030" v="158" actId="2711"/>
        <pc:sldMkLst>
          <pc:docMk/>
          <pc:sldMk cId="980010732" sldId="354"/>
        </pc:sldMkLst>
        <pc:spChg chg="mod">
          <ac:chgData name="Lars Klint" userId="077c81c9da9264d9" providerId="LiveId" clId="{12590CE3-455A-40B1-BE52-167B30265732}" dt="2019-05-20T11:12:26.246" v="156" actId="404"/>
          <ac:spMkLst>
            <pc:docMk/>
            <pc:sldMk cId="980010732" sldId="354"/>
            <ac:spMk id="1559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07.968" v="153" actId="2711"/>
          <ac:spMkLst>
            <pc:docMk/>
            <pc:sldMk cId="980010732" sldId="354"/>
            <ac:spMk id="1560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23.030" v="158" actId="2711"/>
          <ac:spMkLst>
            <pc:docMk/>
            <pc:sldMk cId="980010732" sldId="354"/>
            <ac:spMk id="1563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22.614" v="154" actId="2711"/>
          <ac:spMkLst>
            <pc:docMk/>
            <pc:sldMk cId="980010732" sldId="354"/>
            <ac:spMk id="1564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23.030" v="158" actId="2711"/>
          <ac:spMkLst>
            <pc:docMk/>
            <pc:sldMk cId="980010732" sldId="354"/>
            <ac:spMk id="1565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22.614" v="154" actId="2711"/>
          <ac:spMkLst>
            <pc:docMk/>
            <pc:sldMk cId="980010732" sldId="354"/>
            <ac:spMk id="1566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23.030" v="158" actId="2711"/>
          <ac:spMkLst>
            <pc:docMk/>
            <pc:sldMk cId="980010732" sldId="354"/>
            <ac:spMk id="1567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22.614" v="154" actId="2711"/>
          <ac:spMkLst>
            <pc:docMk/>
            <pc:sldMk cId="980010732" sldId="354"/>
            <ac:spMk id="1568" creationId="{00000000-0000-0000-0000-000000000000}"/>
          </ac:spMkLst>
        </pc:spChg>
        <pc:picChg chg="del">
          <ac:chgData name="Lars Klint" userId="077c81c9da9264d9" providerId="LiveId" clId="{12590CE3-455A-40B1-BE52-167B30265732}" dt="2019-05-20T11:08:51.014" v="146" actId="478"/>
          <ac:picMkLst>
            <pc:docMk/>
            <pc:sldMk cId="980010732" sldId="354"/>
            <ac:picMk id="1558" creationId="{00000000-0000-0000-0000-000000000000}"/>
          </ac:picMkLst>
        </pc:picChg>
      </pc:sldChg>
      <pc:sldChg chg="delSp modSp add del setBg">
        <pc:chgData name="Lars Klint" userId="077c81c9da9264d9" providerId="LiveId" clId="{12590CE3-455A-40B1-BE52-167B30265732}" dt="2019-05-20T11:29:07.458" v="164" actId="2711"/>
        <pc:sldMkLst>
          <pc:docMk/>
          <pc:sldMk cId="1751573313" sldId="355"/>
        </pc:sldMkLst>
        <pc:spChg chg="mod">
          <ac:chgData name="Lars Klint" userId="077c81c9da9264d9" providerId="LiveId" clId="{12590CE3-455A-40B1-BE52-167B30265732}" dt="2019-05-20T11:29:07.458" v="164" actId="2711"/>
          <ac:spMkLst>
            <pc:docMk/>
            <pc:sldMk cId="1751573313" sldId="355"/>
            <ac:spMk id="1581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43.983" v="162" actId="2711"/>
          <ac:spMkLst>
            <pc:docMk/>
            <pc:sldMk cId="1751573313" sldId="355"/>
            <ac:spMk id="1584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58.830" v="163" actId="2711"/>
          <ac:spMkLst>
            <pc:docMk/>
            <pc:sldMk cId="1751573313" sldId="355"/>
            <ac:spMk id="1585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43.983" v="162" actId="2711"/>
          <ac:spMkLst>
            <pc:docMk/>
            <pc:sldMk cId="1751573313" sldId="355"/>
            <ac:spMk id="1586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58.830" v="163" actId="2711"/>
          <ac:spMkLst>
            <pc:docMk/>
            <pc:sldMk cId="1751573313" sldId="355"/>
            <ac:spMk id="1587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43.983" v="162" actId="2711"/>
          <ac:spMkLst>
            <pc:docMk/>
            <pc:sldMk cId="1751573313" sldId="355"/>
            <ac:spMk id="1588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58.830" v="163" actId="2711"/>
          <ac:spMkLst>
            <pc:docMk/>
            <pc:sldMk cId="1751573313" sldId="355"/>
            <ac:spMk id="1589" creationId="{00000000-0000-0000-0000-000000000000}"/>
          </ac:spMkLst>
        </pc:spChg>
        <pc:picChg chg="del">
          <ac:chgData name="Lars Klint" userId="077c81c9da9264d9" providerId="LiveId" clId="{12590CE3-455A-40B1-BE52-167B30265732}" dt="2019-05-20T11:09:53.518" v="150" actId="478"/>
          <ac:picMkLst>
            <pc:docMk/>
            <pc:sldMk cId="1751573313" sldId="355"/>
            <ac:picMk id="1580" creationId="{00000000-0000-0000-0000-000000000000}"/>
          </ac:picMkLst>
        </pc:picChg>
      </pc:sldChg>
      <pc:sldChg chg="addSp delSp modSp add setBg">
        <pc:chgData name="Lars Klint" userId="077c81c9da9264d9" providerId="LiveId" clId="{12590CE3-455A-40B1-BE52-167B30265732}" dt="2019-05-20T11:34:26.120" v="196" actId="14100"/>
        <pc:sldMkLst>
          <pc:docMk/>
          <pc:sldMk cId="493684584" sldId="358"/>
        </pc:sldMkLst>
        <pc:spChg chg="mod">
          <ac:chgData name="Lars Klint" userId="077c81c9da9264d9" providerId="LiveId" clId="{12590CE3-455A-40B1-BE52-167B30265732}" dt="2019-05-20T11:33:54.448" v="192" actId="2711"/>
          <ac:spMkLst>
            <pc:docMk/>
            <pc:sldMk cId="493684584" sldId="358"/>
            <ac:spMk id="2" creationId="{19F5A96A-AA16-4ACD-84CB-EAEB1104A26B}"/>
          </ac:spMkLst>
        </pc:spChg>
        <pc:spChg chg="del">
          <ac:chgData name="Lars Klint" userId="077c81c9da9264d9" providerId="LiveId" clId="{12590CE3-455A-40B1-BE52-167B30265732}" dt="2019-05-20T11:33:44.977" v="190" actId="478"/>
          <ac:spMkLst>
            <pc:docMk/>
            <pc:sldMk cId="493684584" sldId="358"/>
            <ac:spMk id="3" creationId="{E6BEF601-A27E-4EF0-BDDF-CA5803B52779}"/>
          </ac:spMkLst>
        </pc:spChg>
        <pc:spChg chg="mod">
          <ac:chgData name="Lars Klint" userId="077c81c9da9264d9" providerId="LiveId" clId="{12590CE3-455A-40B1-BE52-167B30265732}" dt="2019-05-20T11:34:26.120" v="196" actId="14100"/>
          <ac:spMkLst>
            <pc:docMk/>
            <pc:sldMk cId="493684584" sldId="358"/>
            <ac:spMk id="7" creationId="{483A5D1D-87FE-4469-8D12-2C43811504E7}"/>
          </ac:spMkLst>
        </pc:spChg>
        <pc:spChg chg="add del mod">
          <ac:chgData name="Lars Klint" userId="077c81c9da9264d9" providerId="LiveId" clId="{12590CE3-455A-40B1-BE52-167B30265732}" dt="2019-05-20T11:33:48.174" v="191" actId="478"/>
          <ac:spMkLst>
            <pc:docMk/>
            <pc:sldMk cId="493684584" sldId="358"/>
            <ac:spMk id="9" creationId="{D17112EB-411E-4135-9B9A-F4954D463DF9}"/>
          </ac:spMkLst>
        </pc:spChg>
      </pc:sldChg>
      <pc:sldChg chg="delSp modSp add setBg">
        <pc:chgData name="Lars Klint" userId="077c81c9da9264d9" providerId="LiveId" clId="{12590CE3-455A-40B1-BE52-167B30265732}" dt="2019-05-20T11:39:37.961" v="201" actId="2711"/>
        <pc:sldMkLst>
          <pc:docMk/>
          <pc:sldMk cId="1861470025" sldId="359"/>
        </pc:sldMkLst>
        <pc:spChg chg="mod">
          <ac:chgData name="Lars Klint" userId="077c81c9da9264d9" providerId="LiveId" clId="{12590CE3-455A-40B1-BE52-167B30265732}" dt="2019-05-20T11:38:51.956" v="198" actId="14100"/>
          <ac:spMkLst>
            <pc:docMk/>
            <pc:sldMk cId="1861470025" sldId="359"/>
            <ac:spMk id="4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5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6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7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8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9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10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11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12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13" creationId="{00000000-0000-0000-0000-000000000000}"/>
          </ac:spMkLst>
        </pc:spChg>
        <pc:picChg chg="del">
          <ac:chgData name="Lars Klint" userId="077c81c9da9264d9" providerId="LiveId" clId="{12590CE3-455A-40B1-BE52-167B30265732}" dt="2019-05-20T11:31:00.125" v="167" actId="478"/>
          <ac:picMkLst>
            <pc:docMk/>
            <pc:sldMk cId="1861470025" sldId="359"/>
            <ac:picMk id="1398" creationId="{00000000-0000-0000-0000-000000000000}"/>
          </ac:picMkLst>
        </pc:picChg>
      </pc:sldChg>
      <pc:sldChg chg="addSp delSp modSp add setBg">
        <pc:chgData name="Lars Klint" userId="077c81c9da9264d9" providerId="LiveId" clId="{12590CE3-455A-40B1-BE52-167B30265732}" dt="2019-05-20T11:33:30.792" v="189" actId="2711"/>
        <pc:sldMkLst>
          <pc:docMk/>
          <pc:sldMk cId="1679976847" sldId="360"/>
        </pc:sldMkLst>
        <pc:spChg chg="mod">
          <ac:chgData name="Lars Klint" userId="077c81c9da9264d9" providerId="LiveId" clId="{12590CE3-455A-40B1-BE52-167B30265732}" dt="2019-05-20T11:33:30.792" v="189" actId="2711"/>
          <ac:spMkLst>
            <pc:docMk/>
            <pc:sldMk cId="1679976847" sldId="360"/>
            <ac:spMk id="2" creationId="{1E71CCBF-8FE8-45AE-9F45-9BD4A36C3E19}"/>
          </ac:spMkLst>
        </pc:spChg>
        <pc:spChg chg="del">
          <ac:chgData name="Lars Klint" userId="077c81c9da9264d9" providerId="LiveId" clId="{12590CE3-455A-40B1-BE52-167B30265732}" dt="2019-05-20T11:33:10.987" v="179" actId="478"/>
          <ac:spMkLst>
            <pc:docMk/>
            <pc:sldMk cId="1679976847" sldId="360"/>
            <ac:spMk id="3" creationId="{6B796C68-9DB0-4DE9-8948-F05340B5724F}"/>
          </ac:spMkLst>
        </pc:spChg>
        <pc:spChg chg="add del mod">
          <ac:chgData name="Lars Klint" userId="077c81c9da9264d9" providerId="LiveId" clId="{12590CE3-455A-40B1-BE52-167B30265732}" dt="2019-05-20T11:33:13.573" v="180" actId="478"/>
          <ac:spMkLst>
            <pc:docMk/>
            <pc:sldMk cId="1679976847" sldId="360"/>
            <ac:spMk id="7" creationId="{50E783BD-7525-451A-9881-08A5DADA6805}"/>
          </ac:spMkLst>
        </pc:spChg>
      </pc:sldChg>
      <pc:sldChg chg="addSp delSp modSp add setBg">
        <pc:chgData name="Lars Klint" userId="077c81c9da9264d9" providerId="LiveId" clId="{12590CE3-455A-40B1-BE52-167B30265732}" dt="2019-06-06T22:14:48.971" v="852" actId="207"/>
        <pc:sldMkLst>
          <pc:docMk/>
          <pc:sldMk cId="1271778306" sldId="361"/>
        </pc:sldMkLst>
        <pc:spChg chg="mod">
          <ac:chgData name="Lars Klint" userId="077c81c9da9264d9" providerId="LiveId" clId="{12590CE3-455A-40B1-BE52-167B30265732}" dt="2019-06-06T22:14:48.971" v="852" actId="207"/>
          <ac:spMkLst>
            <pc:docMk/>
            <pc:sldMk cId="1271778306" sldId="361"/>
            <ac:spMk id="2" creationId="{1E71CCBF-8FE8-45AE-9F45-9BD4A36C3E19}"/>
          </ac:spMkLst>
        </pc:spChg>
        <pc:spChg chg="del">
          <ac:chgData name="Lars Klint" userId="077c81c9da9264d9" providerId="LiveId" clId="{12590CE3-455A-40B1-BE52-167B30265732}" dt="2019-05-20T11:31:47.131" v="173" actId="478"/>
          <ac:spMkLst>
            <pc:docMk/>
            <pc:sldMk cId="1271778306" sldId="361"/>
            <ac:spMk id="3" creationId="{6B796C68-9DB0-4DE9-8948-F05340B5724F}"/>
          </ac:spMkLst>
        </pc:spChg>
        <pc:spChg chg="add del mod">
          <ac:chgData name="Lars Klint" userId="077c81c9da9264d9" providerId="LiveId" clId="{12590CE3-455A-40B1-BE52-167B30265732}" dt="2019-05-20T11:31:49.398" v="174" actId="478"/>
          <ac:spMkLst>
            <pc:docMk/>
            <pc:sldMk cId="1271778306" sldId="361"/>
            <ac:spMk id="5" creationId="{1284DBD2-1CAE-48B5-AC6B-61305518870D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6" creationId="{4B037309-926C-46CA-A255-8C9426F602F8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7" creationId="{A392576C-EE4F-40E0-98E7-75B828214E7D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8" creationId="{9B94199E-48F1-499A-8F93-CD5B818C6FC1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9" creationId="{EA57EB26-57DF-4100-8773-E27110DC95E8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0" creationId="{1686994D-7109-4F1F-B83B-30B680A15DC3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1" creationId="{7594A355-635D-48C6-BFE6-F16F43ECA94B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2" creationId="{4BE63CEA-E2C3-4C06-87C0-C7BC542C59CF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3" creationId="{68B185AB-DF15-45F3-8999-22C4EFD0C9AA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4" creationId="{D5DB9794-7B35-4770-9618-175B11D89B72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5" creationId="{077F9CC6-2E73-4DE3-B706-A4BAA8DE2AB0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6" creationId="{DE353675-123E-48D8-B271-6D5A54CBCD2E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7" creationId="{D1F68A24-21A2-4AC1-B447-F250FC6F5ED7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8" creationId="{AC6EAA88-D7DC-4A9E-8B10-B329F18259BA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9" creationId="{9E6FC395-E537-4D22-BCC7-69D1862F87F3}"/>
          </ac:spMkLst>
        </pc:spChg>
      </pc:sldChg>
      <pc:sldChg chg="addSp delSp modSp add modTransition modAnim">
        <pc:chgData name="Lars Klint" userId="077c81c9da9264d9" providerId="LiveId" clId="{12590CE3-455A-40B1-BE52-167B30265732}" dt="2019-05-20T11:50:17.496" v="251" actId="207"/>
        <pc:sldMkLst>
          <pc:docMk/>
          <pc:sldMk cId="4271441385" sldId="362"/>
        </pc:sldMkLst>
        <pc:spChg chg="del">
          <ac:chgData name="Lars Klint" userId="077c81c9da9264d9" providerId="LiveId" clId="{12590CE3-455A-40B1-BE52-167B30265732}" dt="2019-05-20T11:42:44.613" v="204"/>
          <ac:spMkLst>
            <pc:docMk/>
            <pc:sldMk cId="4271441385" sldId="362"/>
            <ac:spMk id="2" creationId="{1182A6BD-335A-4F4F-81B5-DA6590BBAB41}"/>
          </ac:spMkLst>
        </pc:spChg>
        <pc:spChg chg="del">
          <ac:chgData name="Lars Klint" userId="077c81c9da9264d9" providerId="LiveId" clId="{12590CE3-455A-40B1-BE52-167B30265732}" dt="2019-05-20T11:42:44.613" v="204"/>
          <ac:spMkLst>
            <pc:docMk/>
            <pc:sldMk cId="4271441385" sldId="362"/>
            <ac:spMk id="3" creationId="{7CC7118F-90C7-497B-AE65-E0F4210514B1}"/>
          </ac:spMkLst>
        </pc:spChg>
        <pc:spChg chg="add mod">
          <ac:chgData name="Lars Klint" userId="077c81c9da9264d9" providerId="LiveId" clId="{12590CE3-455A-40B1-BE52-167B30265732}" dt="2019-05-20T11:50:17.496" v="251" actId="207"/>
          <ac:spMkLst>
            <pc:docMk/>
            <pc:sldMk cId="4271441385" sldId="362"/>
            <ac:spMk id="4" creationId="{116EA77E-361B-44B3-9B37-8B6065E9464D}"/>
          </ac:spMkLst>
        </pc:spChg>
        <pc:spChg chg="add mod">
          <ac:chgData name="Lars Klint" userId="077c81c9da9264d9" providerId="LiveId" clId="{12590CE3-455A-40B1-BE52-167B30265732}" dt="2019-05-20T11:45:31.086" v="245" actId="1076"/>
          <ac:spMkLst>
            <pc:docMk/>
            <pc:sldMk cId="4271441385" sldId="362"/>
            <ac:spMk id="5" creationId="{AFAB2479-7F4C-4FCE-865B-EDD3A53EF29A}"/>
          </ac:spMkLst>
        </pc:spChg>
      </pc:sldChg>
      <pc:sldChg chg="addSp modSp add modAnim modNotesTx">
        <pc:chgData name="Lars Klint" userId="077c81c9da9264d9" providerId="LiveId" clId="{12590CE3-455A-40B1-BE52-167B30265732}" dt="2019-05-24T10:53:30.601" v="293" actId="6549"/>
        <pc:sldMkLst>
          <pc:docMk/>
          <pc:sldMk cId="1409583583" sldId="363"/>
        </pc:sldMkLst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2" creationId="{2D7ADAA1-D9C8-4A82-B646-7BD059CC8E67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3" creationId="{01A699E8-13B8-443B-A9F5-BD5A8F0DD4F8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4" creationId="{9397EB93-C787-4E16-8048-9C33CB2380E1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5" creationId="{A52C628A-AD74-49A1-81BC-66AB8DF1B16C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6" creationId="{C194C6ED-3E57-4DB7-91E8-9AE7E1A53DC2}"/>
          </ac:picMkLst>
        </pc:picChg>
      </pc:sldChg>
      <pc:sldChg chg="addSp add ord modNotesTx">
        <pc:chgData name="Lars Klint" userId="077c81c9da9264d9" providerId="LiveId" clId="{12590CE3-455A-40B1-BE52-167B30265732}" dt="2019-05-24T10:56:18.567" v="294"/>
        <pc:sldMkLst>
          <pc:docMk/>
          <pc:sldMk cId="1607383036" sldId="364"/>
        </pc:sldMkLst>
        <pc:picChg chg="add">
          <ac:chgData name="Lars Klint" userId="077c81c9da9264d9" providerId="LiveId" clId="{12590CE3-455A-40B1-BE52-167B30265732}" dt="2019-05-24T10:56:18.567" v="294"/>
          <ac:picMkLst>
            <pc:docMk/>
            <pc:sldMk cId="1607383036" sldId="364"/>
            <ac:picMk id="2" creationId="{03EA502B-6B5B-450E-8328-1659463A0550}"/>
          </ac:picMkLst>
        </pc:picChg>
      </pc:sldChg>
      <pc:sldChg chg="addSp modSp add modNotesTx">
        <pc:chgData name="Lars Klint" userId="077c81c9da9264d9" providerId="LiveId" clId="{12590CE3-455A-40B1-BE52-167B30265732}" dt="2019-05-24T11:18:43.137" v="613" actId="1076"/>
        <pc:sldMkLst>
          <pc:docMk/>
          <pc:sldMk cId="4103964350" sldId="365"/>
        </pc:sldMkLst>
        <pc:spChg chg="add mod">
          <ac:chgData name="Lars Klint" userId="077c81c9da9264d9" providerId="LiveId" clId="{12590CE3-455A-40B1-BE52-167B30265732}" dt="2019-05-24T11:18:33.577" v="612" actId="20577"/>
          <ac:spMkLst>
            <pc:docMk/>
            <pc:sldMk cId="4103964350" sldId="365"/>
            <ac:spMk id="3" creationId="{F845C557-99FC-4D4F-84AE-0712892DF97A}"/>
          </ac:spMkLst>
        </pc:spChg>
        <pc:graphicFrameChg chg="add mod modGraphic">
          <ac:chgData name="Lars Klint" userId="077c81c9da9264d9" providerId="LiveId" clId="{12590CE3-455A-40B1-BE52-167B30265732}" dt="2019-05-24T11:18:43.137" v="613" actId="1076"/>
          <ac:graphicFrameMkLst>
            <pc:docMk/>
            <pc:sldMk cId="4103964350" sldId="365"/>
            <ac:graphicFrameMk id="2" creationId="{7513BC68-B319-4877-B235-42BF5BDC173F}"/>
          </ac:graphicFrameMkLst>
        </pc:graphicFrameChg>
      </pc:sldChg>
      <pc:sldChg chg="add">
        <pc:chgData name="Lars Klint" userId="077c81c9da9264d9" providerId="LiveId" clId="{12590CE3-455A-40B1-BE52-167B30265732}" dt="2019-05-24T11:00:22.141" v="296"/>
        <pc:sldMkLst>
          <pc:docMk/>
          <pc:sldMk cId="1189938421" sldId="366"/>
        </pc:sldMkLst>
      </pc:sldChg>
      <pc:sldChg chg="add modNotesTx">
        <pc:chgData name="Lars Klint" userId="077c81c9da9264d9" providerId="LiveId" clId="{12590CE3-455A-40B1-BE52-167B30265732}" dt="2019-05-25T12:23:38.311" v="816" actId="20577"/>
        <pc:sldMkLst>
          <pc:docMk/>
          <pc:sldMk cId="746092972" sldId="367"/>
        </pc:sldMkLst>
      </pc:sldChg>
      <pc:sldChg chg="modSp add">
        <pc:chgData name="Lars Klint" userId="077c81c9da9264d9" providerId="LiveId" clId="{12590CE3-455A-40B1-BE52-167B30265732}" dt="2019-05-24T11:30:25.259" v="766" actId="20577"/>
        <pc:sldMkLst>
          <pc:docMk/>
          <pc:sldMk cId="3875799164" sldId="368"/>
        </pc:sldMkLst>
        <pc:spChg chg="mod">
          <ac:chgData name="Lars Klint" userId="077c81c9da9264d9" providerId="LiveId" clId="{12590CE3-455A-40B1-BE52-167B30265732}" dt="2019-05-24T11:22:37.357" v="616" actId="20577"/>
          <ac:spMkLst>
            <pc:docMk/>
            <pc:sldMk cId="3875799164" sldId="368"/>
            <ac:spMk id="3" creationId="{F845C557-99FC-4D4F-84AE-0712892DF97A}"/>
          </ac:spMkLst>
        </pc:spChg>
        <pc:graphicFrameChg chg="modGraphic">
          <ac:chgData name="Lars Klint" userId="077c81c9da9264d9" providerId="LiveId" clId="{12590CE3-455A-40B1-BE52-167B30265732}" dt="2019-05-24T11:30:25.259" v="766" actId="20577"/>
          <ac:graphicFrameMkLst>
            <pc:docMk/>
            <pc:sldMk cId="3875799164" sldId="368"/>
            <ac:graphicFrameMk id="2" creationId="{7513BC68-B319-4877-B235-42BF5BDC173F}"/>
          </ac:graphicFrameMkLst>
        </pc:graphicFrameChg>
      </pc:sldChg>
      <pc:sldChg chg="delSp add modTransition setBg modNotesTx">
        <pc:chgData name="Lars Klint" userId="077c81c9da9264d9" providerId="LiveId" clId="{12590CE3-455A-40B1-BE52-167B30265732}" dt="2019-06-03T13:15:34.231" v="851" actId="20577"/>
        <pc:sldMkLst>
          <pc:docMk/>
          <pc:sldMk cId="3039544752" sldId="370"/>
        </pc:sldMkLst>
        <pc:spChg chg="del">
          <ac:chgData name="Lars Klint" userId="077c81c9da9264d9" providerId="LiveId" clId="{12590CE3-455A-40B1-BE52-167B30265732}" dt="2019-06-03T13:15:22.120" v="819"/>
          <ac:spMkLst>
            <pc:docMk/>
            <pc:sldMk cId="3039544752" sldId="370"/>
            <ac:spMk id="2" creationId="{754C70D4-3ADE-416C-A3FE-C53A6218F183}"/>
          </ac:spMkLst>
        </pc:spChg>
        <pc:spChg chg="del">
          <ac:chgData name="Lars Klint" userId="077c81c9da9264d9" providerId="LiveId" clId="{12590CE3-455A-40B1-BE52-167B30265732}" dt="2019-06-03T13:15:22.120" v="819"/>
          <ac:spMkLst>
            <pc:docMk/>
            <pc:sldMk cId="3039544752" sldId="370"/>
            <ac:spMk id="3" creationId="{C056716B-1A28-4882-86BB-FA17484FB2D1}"/>
          </ac:spMkLst>
        </pc:spChg>
      </pc:sldChg>
      <pc:sldChg chg="addSp modSp add modNotesTx">
        <pc:chgData name="Lars Klint" userId="077c81c9da9264d9" providerId="LiveId" clId="{12590CE3-455A-40B1-BE52-167B30265732}" dt="2019-06-06T22:20:38.960" v="902" actId="1076"/>
        <pc:sldMkLst>
          <pc:docMk/>
          <pc:sldMk cId="2701950348" sldId="371"/>
        </pc:sldMkLst>
        <pc:picChg chg="add mod">
          <ac:chgData name="Lars Klint" userId="077c81c9da9264d9" providerId="LiveId" clId="{12590CE3-455A-40B1-BE52-167B30265732}" dt="2019-06-06T22:20:38.960" v="902" actId="1076"/>
          <ac:picMkLst>
            <pc:docMk/>
            <pc:sldMk cId="2701950348" sldId="371"/>
            <ac:picMk id="1026" creationId="{3831F42B-AFC2-48C9-B063-B8685C4FD8E4}"/>
          </ac:picMkLst>
        </pc:picChg>
      </pc:sldChg>
      <pc:sldMasterChg chg="addSp delSp modSp setBg modSldLayout">
        <pc:chgData name="Lars Klint" userId="077c81c9da9264d9" providerId="LiveId" clId="{12590CE3-455A-40B1-BE52-167B30265732}" dt="2019-05-20T11:31:37.465" v="172" actId="478"/>
        <pc:sldMasterMkLst>
          <pc:docMk/>
          <pc:sldMasterMk cId="1498490719" sldId="2147483648"/>
        </pc:sldMasterMkLst>
        <pc:picChg chg="add mod">
          <ac:chgData name="Lars Klint" userId="077c81c9da9264d9" providerId="LiveId" clId="{12590CE3-455A-40B1-BE52-167B30265732}" dt="2019-05-16T09:55:11.591" v="2" actId="1076"/>
          <ac:picMkLst>
            <pc:docMk/>
            <pc:sldMasterMk cId="1498490719" sldId="2147483648"/>
            <ac:picMk id="1026" creationId="{25FC8037-CCA9-4CF9-9D2F-C93886E7A429}"/>
          </ac:picMkLst>
        </pc:picChg>
        <pc:picChg chg="add del mod">
          <ac:chgData name="Lars Klint" userId="077c81c9da9264d9" providerId="LiveId" clId="{12590CE3-455A-40B1-BE52-167B30265732}" dt="2019-05-16T10:00:53.186" v="17" actId="478"/>
          <ac:picMkLst>
            <pc:docMk/>
            <pc:sldMasterMk cId="1498490719" sldId="2147483648"/>
            <ac:picMk id="1028" creationId="{9013E4AD-2C3B-4BB3-BC03-80B71D8E6861}"/>
          </ac:picMkLst>
        </pc:picChg>
        <pc:picChg chg="add del">
          <ac:chgData name="Lars Klint" userId="077c81c9da9264d9" providerId="LiveId" clId="{12590CE3-455A-40B1-BE52-167B30265732}" dt="2019-05-16T10:00:30.988" v="15" actId="478"/>
          <ac:picMkLst>
            <pc:docMk/>
            <pc:sldMasterMk cId="1498490719" sldId="2147483648"/>
            <ac:picMk id="1030" creationId="{94894BDC-BD8E-4F52-873E-7421CC456DAA}"/>
          </ac:picMkLst>
        </pc:picChg>
        <pc:sldLayoutChg chg="delSp">
          <pc:chgData name="Lars Klint" userId="077c81c9da9264d9" providerId="LiveId" clId="{12590CE3-455A-40B1-BE52-167B30265732}" dt="2019-05-20T11:10:13.848" v="151" actId="478"/>
          <pc:sldLayoutMkLst>
            <pc:docMk/>
            <pc:sldMasterMk cId="1498490719" sldId="2147483648"/>
            <pc:sldLayoutMk cId="1071965986" sldId="2147483660"/>
          </pc:sldLayoutMkLst>
          <pc:picChg chg="del">
            <ac:chgData name="Lars Klint" userId="077c81c9da9264d9" providerId="LiveId" clId="{12590CE3-455A-40B1-BE52-167B30265732}" dt="2019-05-20T11:10:13.848" v="151" actId="478"/>
            <ac:picMkLst>
              <pc:docMk/>
              <pc:sldMasterMk cId="1498490719" sldId="2147483648"/>
              <pc:sldLayoutMk cId="1071965986" sldId="2147483660"/>
              <ac:picMk id="395" creationId="{00000000-0000-0000-0000-000000000000}"/>
            </ac:picMkLst>
          </pc:picChg>
        </pc:sldLayoutChg>
        <pc:sldLayoutChg chg="delSp">
          <pc:chgData name="Lars Klint" userId="077c81c9da9264d9" providerId="LiveId" clId="{12590CE3-455A-40B1-BE52-167B30265732}" dt="2019-05-20T11:31:37.465" v="172" actId="478"/>
          <pc:sldLayoutMkLst>
            <pc:docMk/>
            <pc:sldMasterMk cId="1498490719" sldId="2147483648"/>
            <pc:sldLayoutMk cId="3633456449" sldId="2147483661"/>
          </pc:sldLayoutMkLst>
          <pc:picChg chg="del">
            <ac:chgData name="Lars Klint" userId="077c81c9da9264d9" providerId="LiveId" clId="{12590CE3-455A-40B1-BE52-167B30265732}" dt="2019-05-20T11:31:37.465" v="172" actId="478"/>
            <ac:picMkLst>
              <pc:docMk/>
              <pc:sldMasterMk cId="1498490719" sldId="2147483648"/>
              <pc:sldLayoutMk cId="3633456449" sldId="2147483661"/>
              <ac:picMk id="227" creationId="{00000000-0000-0000-0000-000000000000}"/>
            </ac:picMkLst>
          </pc:picChg>
        </pc:sldLayoutChg>
        <pc:sldLayoutChg chg="delSp">
          <pc:chgData name="Lars Klint" userId="077c81c9da9264d9" providerId="LiveId" clId="{12590CE3-455A-40B1-BE52-167B30265732}" dt="2019-05-20T11:31:34.142" v="171" actId="478"/>
          <pc:sldLayoutMkLst>
            <pc:docMk/>
            <pc:sldMasterMk cId="1498490719" sldId="2147483648"/>
            <pc:sldLayoutMk cId="15291858" sldId="2147483662"/>
          </pc:sldLayoutMkLst>
          <pc:picChg chg="del">
            <ac:chgData name="Lars Klint" userId="077c81c9da9264d9" providerId="LiveId" clId="{12590CE3-455A-40B1-BE52-167B30265732}" dt="2019-05-20T11:31:34.142" v="171" actId="478"/>
            <ac:picMkLst>
              <pc:docMk/>
              <pc:sldMasterMk cId="1498490719" sldId="2147483648"/>
              <pc:sldLayoutMk cId="15291858" sldId="2147483662"/>
              <ac:picMk id="436" creationId="{00000000-0000-0000-0000-000000000000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Public Cloud Revenue USD Billion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956321935221116"/>
          <c:y val="9.84487729360949E-2"/>
          <c:w val="0.83030300708138327"/>
          <c:h val="0.73589115097888502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USD Billion</c:v>
                </c:pt>
              </c:strCache>
            </c:strRef>
          </c:tx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none"/>
          </c:marker>
          <c:cat>
            <c:numRef>
              <c:f>Sheet1!$A$2:$A$7</c:f>
              <c:numCache>
                <c:formatCode>General</c:formatCod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196.7</c:v>
                </c:pt>
                <c:pt idx="1">
                  <c:v>227.8</c:v>
                </c:pt>
                <c:pt idx="2">
                  <c:v>266.39999999999998</c:v>
                </c:pt>
                <c:pt idx="3">
                  <c:v>308.5</c:v>
                </c:pt>
                <c:pt idx="4">
                  <c:v>354.6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500-4C8D-99B8-2728B23D40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smooth val="0"/>
        <c:axId val="474312360"/>
        <c:axId val="474309736"/>
      </c:lineChart>
      <c:catAx>
        <c:axId val="4743123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4309736"/>
        <c:crosses val="autoZero"/>
        <c:auto val="1"/>
        <c:lblAlgn val="ctr"/>
        <c:lblOffset val="100"/>
        <c:noMultiLvlLbl val="0"/>
      </c:catAx>
      <c:valAx>
        <c:axId val="474309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4312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9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/>
        </a:solidFill>
        <a:round/>
      </a:ln>
    </cs:spPr>
    <cs:defRPr sz="1197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jpg>
</file>

<file path=ppt/media/image3.jpeg>
</file>

<file path=ppt/media/image30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4C239-C898-430F-9CC1-3980D4E62E5E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6EFF8-599A-459C-934C-F620364D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33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people to introduce themselves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Name</a:t>
            </a:r>
          </a:p>
          <a:p>
            <a:pPr marL="171450" indent="-171450">
              <a:buFontTx/>
              <a:buChar char="-"/>
            </a:pPr>
            <a:r>
              <a:rPr lang="en-US" dirty="0"/>
              <a:t>Experience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841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Assign discount codes and give out t-shirts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530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can’t know everything. Azure is massive. It is a 2-day collaboration where I provide the guidance </a:t>
            </a:r>
            <a:r>
              <a:rPr lang="en-US"/>
              <a:t>and structure.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570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IaaS, PaaS, serverless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351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Powershell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087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Azure CLI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1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Workshop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753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Agenda for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499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Agenda for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3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  <a:p>
            <a:pPr marL="171450" indent="-171450">
              <a:buFontTx/>
              <a:buChar char="-"/>
            </a:pPr>
            <a:r>
              <a:rPr lang="en-US" dirty="0"/>
              <a:t>Lessons are part theory, part practice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Project being used where possible</a:t>
            </a:r>
          </a:p>
          <a:p>
            <a:pPr marL="171450" indent="-171450">
              <a:buFontTx/>
              <a:buChar char="-"/>
            </a:pPr>
            <a:r>
              <a:rPr lang="en-US" dirty="0"/>
              <a:t>Lots of information, and some won’t be in depth.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620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don’t skip ahead, as you will lose context and not be able to benefit </a:t>
            </a:r>
            <a:r>
              <a:rPr lang="en-US"/>
              <a:t>from the discussion.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31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08B78-E714-490C-8B87-BF3159C3D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7F86D8-93A3-4B7E-9F95-24A574A42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48DD4-3EE3-4D43-ABE7-3A3C9B83A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648C9-3AFC-4B52-B5AB-E912B881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3C00A-5D1D-435A-BC07-004566D0D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566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21046-3357-481A-BD88-04E155380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B587E8-CF95-4029-84CB-D30A040AF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7136F-C11B-4E48-AC2E-D9B6C81EF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7591A-3423-4439-A343-EF6D4AD07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8D345-3F19-46D0-98DE-A62841B20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84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AE8DC3-C74C-41DC-933D-8383CEF297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B1DA2D-C016-4A1F-AD02-7446BF054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E92A3-68B5-4A96-A2A0-07BC7D829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32E78-910E-4EBF-B55C-D72D06FD9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FED11-38EC-4C9F-9FF5-C6D664A0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524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go on top left">
    <p:bg>
      <p:bgPr>
        <a:gradFill flip="none" rotWithShape="1">
          <a:gsLst>
            <a:gs pos="0">
              <a:srgbClr val="09053E"/>
            </a:gs>
            <a:gs pos="100000">
              <a:srgbClr val="1F1A6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196598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ight image">
    <p:bg>
      <p:bgPr>
        <a:gradFill flip="none" rotWithShape="1">
          <a:gsLst>
            <a:gs pos="0">
              <a:srgbClr val="09053E"/>
            </a:gs>
            <a:gs pos="100000">
              <a:srgbClr val="1F1A6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idx="13"/>
          </p:nvPr>
        </p:nvSpPr>
        <p:spPr>
          <a:xfrm>
            <a:off x="6968672" y="-1"/>
            <a:ext cx="5223329" cy="6858001"/>
          </a:xfrm>
          <a:custGeom>
            <a:avLst/>
            <a:gdLst>
              <a:gd name="connsiteX0" fmla="*/ 1972264 w 10446657"/>
              <a:gd name="connsiteY0" fmla="*/ 0 h 13716002"/>
              <a:gd name="connsiteX1" fmla="*/ 10446657 w 10446657"/>
              <a:gd name="connsiteY1" fmla="*/ 0 h 13716002"/>
              <a:gd name="connsiteX2" fmla="*/ 10446657 w 10446657"/>
              <a:gd name="connsiteY2" fmla="*/ 13716002 h 13716002"/>
              <a:gd name="connsiteX3" fmla="*/ 0 w 10446657"/>
              <a:gd name="connsiteY3" fmla="*/ 13716002 h 13716002"/>
              <a:gd name="connsiteX4" fmla="*/ 0 w 10446657"/>
              <a:gd name="connsiteY4" fmla="*/ 13556591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46657" h="13716002">
                <a:moveTo>
                  <a:pt x="1972264" y="0"/>
                </a:moveTo>
                <a:lnTo>
                  <a:pt x="10446657" y="0"/>
                </a:lnTo>
                <a:lnTo>
                  <a:pt x="10446657" y="13716002"/>
                </a:lnTo>
                <a:lnTo>
                  <a:pt x="0" y="13716002"/>
                </a:lnTo>
                <a:lnTo>
                  <a:pt x="0" y="13556591"/>
                </a:lnTo>
                <a:close/>
              </a:path>
            </a:pathLst>
          </a:custGeom>
        </p:spPr>
        <p:txBody>
          <a:bodyPr wrap="square"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998886" y="1257358"/>
            <a:ext cx="2930173" cy="536750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>
              <a:defRPr kumimoji="0" lang="id-ID" sz="2700" normalizeH="0" dirty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rtl="0" fontAlgn="auto" hangingPunct="0">
              <a:lnSpc>
                <a:spcPct val="110000"/>
              </a:lnSpc>
              <a:spcBef>
                <a:spcPts val="0"/>
              </a:spcBef>
              <a:buSzTx/>
              <a:buNone/>
            </a:pPr>
            <a:r>
              <a:rPr lang="id-ID" dirty="0"/>
              <a:t>Slide Title</a:t>
            </a:r>
          </a:p>
        </p:txBody>
      </p:sp>
      <p:sp>
        <p:nvSpPr>
          <p:cNvPr id="25" name="Lorem Ipsum"/>
          <p:cNvSpPr txBox="1">
            <a:spLocks noGrp="1"/>
          </p:cNvSpPr>
          <p:nvPr>
            <p:ph type="body" sz="quarter" idx="15"/>
          </p:nvPr>
        </p:nvSpPr>
        <p:spPr>
          <a:xfrm>
            <a:off x="1661852" y="2156695"/>
            <a:ext cx="1338059" cy="32778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700" spc="0"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rPr dirty="0" err="1"/>
              <a:t>Lorem</a:t>
            </a:r>
            <a:r>
              <a:rPr dirty="0"/>
              <a:t> </a:t>
            </a:r>
            <a:r>
              <a:rPr dirty="0" err="1"/>
              <a:t>Ipsum</a:t>
            </a:r>
            <a:endParaRPr dirty="0"/>
          </a:p>
        </p:txBody>
      </p:sp>
      <p:sp>
        <p:nvSpPr>
          <p:cNvPr id="26" name="Lorem ipsum dolor sit amet, consectetur adipiscing elit. Nunc ullamcorper porttitor ullamcorper. Cras sem enim, aliquet in ex sit amet."/>
          <p:cNvSpPr txBox="1">
            <a:spLocks noGrp="1"/>
          </p:cNvSpPr>
          <p:nvPr>
            <p:ph type="body" sz="quarter" idx="16"/>
          </p:nvPr>
        </p:nvSpPr>
        <p:spPr>
          <a:xfrm>
            <a:off x="1674552" y="2550396"/>
            <a:ext cx="4027907" cy="692498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l">
              <a:spcBef>
                <a:spcPts val="0"/>
              </a:spcBef>
              <a:buSzTx/>
              <a:buNone/>
              <a:defRPr sz="1400" spc="-14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r>
              <a:t>Lorem ipsum dolor sit amet, consectetur adipiscing elit. Nunc ullamcorper porttitor ullamcorper. Cras sem enim, aliquet in ex sit amet.</a:t>
            </a:r>
          </a:p>
        </p:txBody>
      </p:sp>
      <p:sp>
        <p:nvSpPr>
          <p:cNvPr id="27" name="1"/>
          <p:cNvSpPr>
            <a:spLocks noGrp="1"/>
          </p:cNvSpPr>
          <p:nvPr>
            <p:ph type="body" sz="quarter" idx="27"/>
          </p:nvPr>
        </p:nvSpPr>
        <p:spPr>
          <a:xfrm>
            <a:off x="998886" y="2172371"/>
            <a:ext cx="429495" cy="429496"/>
          </a:xfrm>
          <a:prstGeom prst="ellips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8100" tIns="38100" rIns="38100" bIns="38100" anchor="ctr"/>
          <a:lstStyle>
            <a:lvl1pPr algn="ctr">
              <a:defRPr kumimoji="0" sz="1500" normalizeH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algn="ctr" rtl="0" fontAlgn="auto" hangingPunct="0">
              <a:spcBef>
                <a:spcPts val="0"/>
              </a:spcBef>
              <a:buSzTx/>
              <a:buNone/>
            </a:pPr>
            <a:r>
              <a:rPr dirty="0"/>
              <a:t>1</a:t>
            </a:r>
          </a:p>
        </p:txBody>
      </p:sp>
      <p:sp>
        <p:nvSpPr>
          <p:cNvPr id="28" name="Lorem Ipsum"/>
          <p:cNvSpPr txBox="1">
            <a:spLocks noGrp="1"/>
          </p:cNvSpPr>
          <p:nvPr>
            <p:ph type="body" sz="quarter" idx="28"/>
          </p:nvPr>
        </p:nvSpPr>
        <p:spPr>
          <a:xfrm>
            <a:off x="1661852" y="3619684"/>
            <a:ext cx="1338059" cy="32778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700" spc="0"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rPr dirty="0" err="1"/>
              <a:t>Lorem</a:t>
            </a:r>
            <a:r>
              <a:rPr dirty="0"/>
              <a:t> </a:t>
            </a:r>
            <a:r>
              <a:rPr dirty="0" err="1"/>
              <a:t>Ipsum</a:t>
            </a:r>
            <a:endParaRPr dirty="0"/>
          </a:p>
        </p:txBody>
      </p:sp>
      <p:sp>
        <p:nvSpPr>
          <p:cNvPr id="29" name="Lorem ipsum dolor sit amet, consectetur adipiscing elit. Nunc ullamcorper porttitor ullamcorper. Cras sem enim, aliquet in ex sit amet."/>
          <p:cNvSpPr txBox="1">
            <a:spLocks noGrp="1"/>
          </p:cNvSpPr>
          <p:nvPr>
            <p:ph type="body" sz="quarter" idx="29"/>
          </p:nvPr>
        </p:nvSpPr>
        <p:spPr>
          <a:xfrm>
            <a:off x="1674552" y="4013384"/>
            <a:ext cx="4027907" cy="692498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l">
              <a:spcBef>
                <a:spcPts val="0"/>
              </a:spcBef>
              <a:buSzTx/>
              <a:buNone/>
              <a:defRPr sz="1400" spc="-14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r>
              <a:t>Lorem ipsum dolor sit amet, consectetur adipiscing elit. Nunc ullamcorper porttitor ullamcorper. Cras sem enim, aliquet in ex sit amet.</a:t>
            </a:r>
          </a:p>
        </p:txBody>
      </p:sp>
      <p:sp>
        <p:nvSpPr>
          <p:cNvPr id="30" name="1"/>
          <p:cNvSpPr>
            <a:spLocks noGrp="1"/>
          </p:cNvSpPr>
          <p:nvPr>
            <p:ph type="body" sz="quarter" idx="30" hasCustomPrompt="1"/>
          </p:nvPr>
        </p:nvSpPr>
        <p:spPr>
          <a:xfrm>
            <a:off x="998886" y="3635359"/>
            <a:ext cx="429495" cy="429496"/>
          </a:xfrm>
          <a:prstGeom prst="ellips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8100" tIns="38100" rIns="38100" bIns="38100" anchor="ctr"/>
          <a:lstStyle>
            <a:lvl1pPr algn="ctr">
              <a:defRPr kumimoji="0" sz="1500" normalizeH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algn="ctr" rtl="0" fontAlgn="auto" hangingPunct="0">
              <a:spcBef>
                <a:spcPts val="0"/>
              </a:spcBef>
              <a:buSzTx/>
              <a:buNone/>
            </a:pPr>
            <a:r>
              <a:rPr dirty="0"/>
              <a:t>2</a:t>
            </a:r>
          </a:p>
        </p:txBody>
      </p:sp>
      <p:sp>
        <p:nvSpPr>
          <p:cNvPr id="31" name="Lorem Ipsum"/>
          <p:cNvSpPr txBox="1">
            <a:spLocks noGrp="1"/>
          </p:cNvSpPr>
          <p:nvPr>
            <p:ph type="body" sz="quarter" idx="31"/>
          </p:nvPr>
        </p:nvSpPr>
        <p:spPr>
          <a:xfrm>
            <a:off x="1661852" y="5068170"/>
            <a:ext cx="1338059" cy="32778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700" spc="0"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rPr dirty="0" err="1"/>
              <a:t>Lorem</a:t>
            </a:r>
            <a:r>
              <a:rPr dirty="0"/>
              <a:t> </a:t>
            </a:r>
            <a:r>
              <a:rPr dirty="0" err="1"/>
              <a:t>Ipsum</a:t>
            </a:r>
            <a:endParaRPr dirty="0"/>
          </a:p>
        </p:txBody>
      </p:sp>
      <p:sp>
        <p:nvSpPr>
          <p:cNvPr id="32" name="Lorem ipsum dolor sit amet, consectetur adipiscing elit. Nunc ullamcorper porttitor ullamcorper. Cras sem enim, aliquet in ex sit amet."/>
          <p:cNvSpPr txBox="1">
            <a:spLocks noGrp="1"/>
          </p:cNvSpPr>
          <p:nvPr>
            <p:ph type="body" sz="quarter" idx="32"/>
          </p:nvPr>
        </p:nvSpPr>
        <p:spPr>
          <a:xfrm>
            <a:off x="1674552" y="5461871"/>
            <a:ext cx="4027907" cy="692498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l">
              <a:spcBef>
                <a:spcPts val="0"/>
              </a:spcBef>
              <a:buSzTx/>
              <a:buNone/>
              <a:defRPr sz="1400" spc="-14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r>
              <a:t>Lorem ipsum dolor sit amet, consectetur adipiscing elit. Nunc ullamcorper porttitor ullamcorper. Cras sem enim, aliquet in ex sit amet.</a:t>
            </a:r>
          </a:p>
        </p:txBody>
      </p:sp>
      <p:sp>
        <p:nvSpPr>
          <p:cNvPr id="33" name="1"/>
          <p:cNvSpPr>
            <a:spLocks noGrp="1"/>
          </p:cNvSpPr>
          <p:nvPr>
            <p:ph type="body" sz="quarter" idx="33" hasCustomPrompt="1"/>
          </p:nvPr>
        </p:nvSpPr>
        <p:spPr>
          <a:xfrm>
            <a:off x="998886" y="5083846"/>
            <a:ext cx="429495" cy="429496"/>
          </a:xfrm>
          <a:prstGeom prst="ellips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8100" tIns="38100" rIns="38100" bIns="38100" anchor="ctr"/>
          <a:lstStyle>
            <a:lvl1pPr algn="ctr">
              <a:defRPr kumimoji="0" sz="1500" normalizeH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algn="ctr" rtl="0" fontAlgn="auto" hangingPunct="0">
              <a:spcBef>
                <a:spcPts val="0"/>
              </a:spcBef>
              <a:buSzTx/>
              <a:buNone/>
            </a:pPr>
            <a:r>
              <a:rPr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3345644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 Main Slide 1">
    <p:bg>
      <p:bgPr>
        <a:gradFill flip="none" rotWithShape="1">
          <a:gsLst>
            <a:gs pos="0">
              <a:srgbClr val="09053E"/>
            </a:gs>
            <a:gs pos="100000">
              <a:srgbClr val="1F1A6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Line"/>
          <p:cNvSpPr/>
          <p:nvPr/>
        </p:nvSpPr>
        <p:spPr>
          <a:xfrm>
            <a:off x="273050" y="762000"/>
            <a:ext cx="11645900" cy="0"/>
          </a:xfrm>
          <a:prstGeom prst="line">
            <a:avLst/>
          </a:prstGeom>
          <a:ln w="38100">
            <a:solidFill>
              <a:srgbClr val="FFFFFF">
                <a:alpha val="8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lnSpc>
                <a:spcPct val="100000"/>
              </a:lnSpc>
              <a:defRPr sz="1200" spc="0">
                <a:solidFill>
                  <a:srgbClr val="000000"/>
                </a:solidFill>
                <a:effectLst/>
                <a:latin typeface="Inter UI Regular"/>
                <a:ea typeface="Inter UI Regular"/>
                <a:cs typeface="Inter UI Regular"/>
                <a:sym typeface="Inter UI Regular"/>
              </a:defRPr>
            </a:pPr>
            <a:endParaRPr sz="600"/>
          </a:p>
        </p:txBody>
      </p:sp>
      <p:sp>
        <p:nvSpPr>
          <p:cNvPr id="438" name="Title Text"/>
          <p:cNvSpPr txBox="1">
            <a:spLocks noGrp="1"/>
          </p:cNvSpPr>
          <p:nvPr>
            <p:ph type="body" sz="quarter" idx="13"/>
          </p:nvPr>
        </p:nvSpPr>
        <p:spPr>
          <a:xfrm>
            <a:off x="247650" y="282500"/>
            <a:ext cx="9722396" cy="36567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defTabSz="228600">
              <a:lnSpc>
                <a:spcPct val="80000"/>
              </a:lnSpc>
              <a:spcBef>
                <a:spcPts val="0"/>
              </a:spcBef>
              <a:buSzTx/>
              <a:buNone/>
              <a:defRPr sz="2100" spc="-63">
                <a:effectLst/>
                <a:latin typeface="Inter UI Extra Bold" panose="020B0902040000000004" pitchFamily="34" charset="0"/>
                <a:ea typeface="Inter UI Extra Bold" panose="020B0902040000000004" pitchFamily="34" charset="0"/>
                <a:cs typeface="+mn-cs"/>
                <a:sym typeface="Inter UI Regular Extra 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439" name="Title Text"/>
          <p:cNvSpPr txBox="1">
            <a:spLocks noGrp="1"/>
          </p:cNvSpPr>
          <p:nvPr>
            <p:ph type="body" sz="quarter" idx="14"/>
          </p:nvPr>
        </p:nvSpPr>
        <p:spPr>
          <a:xfrm>
            <a:off x="266700" y="136409"/>
            <a:ext cx="9722396" cy="1625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SzTx/>
              <a:buNone/>
              <a:defRPr sz="800" cap="all" spc="48">
                <a:solidFill>
                  <a:srgbClr val="FC8918"/>
                </a:solidFill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529185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01A65-F209-4E08-9B07-22843B733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368B0-3FE4-4B73-BC99-87BC9C67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D1040-8B7F-43E2-98DD-406BE7B3E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B5CE4-4069-41C3-A3E5-77157D841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ADD4A-D6BB-49C0-A811-473BE1536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5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F3652-2636-40BB-A1D1-B10969DB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34246-F8BC-48B5-A3A2-C8B06A533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215F2-B05C-48AB-B53C-6700C07D0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12BCE-31A7-41BA-8598-EE227C53B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D6324-C79E-45D1-95A8-9B1255BB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875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98925-1BC6-4810-BB4D-458C9901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494BA-7B75-45D5-89B5-1CD2536C0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E9CD29-EECE-4930-94AF-A0EA106CD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0DBA1-4F08-43FC-A7BD-F65E5D418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9FE6EC-C8A3-45DC-A2F6-5296F83FA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EEADA-FDFA-488E-8F9A-906C9A43E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79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F199A-02EB-444B-B4AB-4179601DB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D0239-D25D-40FC-AF24-D1D1774C0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AC446-97D9-452F-8BF4-2625D63659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94165-FB78-435B-BE48-C9B7BBF52A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2F2F17-BA45-4A03-8760-8A6BE84D7A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4B2157-B719-4920-BA88-72B833CA3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5BBFB-C457-4CA0-A00F-C19A316F7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BBF675-D64D-4BFA-BED5-63B1F0BF7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4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F3CD8-7899-41C7-AE2C-DA73F7183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AFC9C7-8380-4667-9CDB-D49CB9FA3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3FEDA1-C8D2-4210-B9B2-254F2BA63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02398-08B6-4C68-B8D9-077FF69B3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42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94B628-898D-4429-99CC-8511FA5A9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66D26D-E877-4F32-908F-7ED7CADC4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33DE2-C7A5-446C-AEAB-2B8B70DCB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0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85CD-89BE-495E-8093-5634A0CAA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F1F32-D293-4F09-9F9C-A8C630F7D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A1D455-C63B-427B-B226-BF049907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545CE-1F5C-4D8E-99A2-042AFD6A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330DB-8900-4D9B-B74B-5B345411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98518-A0E1-41E3-834D-51CD27E7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46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85F4-71CB-4476-97B9-E05548445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6F537-125D-438E-9225-0603B6A699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574D4-0752-4CC6-ADCE-28FBCEEFE3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B90E3-503D-4D3B-8C35-8DF3AA095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480DF2-CEED-401B-A33A-AAE4131B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DD9C-46A8-425C-917A-E92797384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074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998210-E181-40E9-86A2-4C2877BC6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CDC0C-22DB-45B7-A57F-CEEFE3C49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9A6B7-2DC1-4864-93FC-B970920993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F2FB5-9BD6-49FE-8427-B5FBDA0982B1}" type="datetimeFigureOut">
              <a:rPr lang="en-US" smtClean="0"/>
              <a:t>1/24/2020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31E1D-1977-4736-A9AE-9E53D0E327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F3D29-9E1B-4F99-8432-F2EE71094D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Image result for azure raccoon">
            <a:extLst>
              <a:ext uri="{FF2B5EF4-FFF2-40B4-BE49-F238E27FC236}">
                <a16:creationId xmlns:a16="http://schemas.microsoft.com/office/drawing/2014/main" id="{25FC8037-CCA9-4CF9-9D2F-C93886E7A4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8882" y="5618651"/>
            <a:ext cx="1229836" cy="111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49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D837DF-CB71-4210-8793-43E1B3DFDE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BE98B5-4940-4373-A5E8-6B067138D8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633" y="2472611"/>
            <a:ext cx="4338734" cy="39392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8D2F4F-A4DE-4006-80DE-D4381A713187}"/>
              </a:ext>
            </a:extLst>
          </p:cNvPr>
          <p:cNvSpPr txBox="1"/>
          <p:nvPr/>
        </p:nvSpPr>
        <p:spPr>
          <a:xfrm>
            <a:off x="1386217" y="1356343"/>
            <a:ext cx="9419565" cy="646331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Practical Cloud Development With Azure</a:t>
            </a:r>
          </a:p>
        </p:txBody>
      </p:sp>
    </p:spTree>
    <p:extLst>
      <p:ext uri="{BB962C8B-B14F-4D97-AF65-F5344CB8AC3E}">
        <p14:creationId xmlns:p14="http://schemas.microsoft.com/office/powerpoint/2010/main" val="3994024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71CCBF-8FE8-45AE-9F45-9BD4A36C3E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Azure Building Blocks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037309-926C-46CA-A255-8C9426F602F8}"/>
              </a:ext>
            </a:extLst>
          </p:cNvPr>
          <p:cNvSpPr/>
          <p:nvPr/>
        </p:nvSpPr>
        <p:spPr>
          <a:xfrm>
            <a:off x="200439" y="5607599"/>
            <a:ext cx="3747053" cy="714604"/>
          </a:xfrm>
          <a:prstGeom prst="rect">
            <a:avLst/>
          </a:prstGeom>
          <a:solidFill>
            <a:srgbClr val="070247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Bold"/>
                <a:cs typeface="Inter UI Bold"/>
                <a:sym typeface="Inter UI Bold"/>
              </a:rPr>
              <a:t>Compute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92576C-EE4F-40E0-98E7-75B828214E7D}"/>
              </a:ext>
            </a:extLst>
          </p:cNvPr>
          <p:cNvSpPr/>
          <p:nvPr/>
        </p:nvSpPr>
        <p:spPr>
          <a:xfrm>
            <a:off x="4222474" y="5607599"/>
            <a:ext cx="3747053" cy="714604"/>
          </a:xfrm>
          <a:prstGeom prst="rect">
            <a:avLst/>
          </a:prstGeom>
          <a:solidFill>
            <a:srgbClr val="070247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Bold"/>
                <a:cs typeface="Inter UI Bold"/>
                <a:sym typeface="Inter UI Bold"/>
              </a:rPr>
              <a:t>Storage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94199E-48F1-499A-8F93-CD5B818C6FC1}"/>
              </a:ext>
            </a:extLst>
          </p:cNvPr>
          <p:cNvSpPr/>
          <p:nvPr/>
        </p:nvSpPr>
        <p:spPr>
          <a:xfrm>
            <a:off x="8244508" y="5607599"/>
            <a:ext cx="2358641" cy="714604"/>
          </a:xfrm>
          <a:prstGeom prst="rect">
            <a:avLst/>
          </a:prstGeom>
          <a:solidFill>
            <a:srgbClr val="070247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Bold"/>
                <a:cs typeface="Inter UI Bold"/>
                <a:sym typeface="Inter UI Bold"/>
              </a:rPr>
              <a:t>Networking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57EB26-57DF-4100-8773-E27110DC95E8}"/>
              </a:ext>
            </a:extLst>
          </p:cNvPr>
          <p:cNvSpPr/>
          <p:nvPr/>
        </p:nvSpPr>
        <p:spPr>
          <a:xfrm>
            <a:off x="200439" y="4640040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Compute Services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86994D-7109-4F1F-B83B-30B680A15DC3}"/>
              </a:ext>
            </a:extLst>
          </p:cNvPr>
          <p:cNvSpPr/>
          <p:nvPr/>
        </p:nvSpPr>
        <p:spPr>
          <a:xfrm>
            <a:off x="4222474" y="4640040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Developer Services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94A355-635D-48C6-BFE6-F16F43ECA94B}"/>
              </a:ext>
            </a:extLst>
          </p:cNvPr>
          <p:cNvSpPr/>
          <p:nvPr/>
        </p:nvSpPr>
        <p:spPr>
          <a:xfrm>
            <a:off x="8244508" y="4640040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Analytics &amp; IoT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E63CEA-E2C3-4C06-87C0-C7BC542C59CF}"/>
              </a:ext>
            </a:extLst>
          </p:cNvPr>
          <p:cNvSpPr/>
          <p:nvPr/>
        </p:nvSpPr>
        <p:spPr>
          <a:xfrm>
            <a:off x="200439" y="3786782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Integration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B185AB-DF15-45F3-8999-22C4EFD0C9AA}"/>
              </a:ext>
            </a:extLst>
          </p:cNvPr>
          <p:cNvSpPr/>
          <p:nvPr/>
        </p:nvSpPr>
        <p:spPr>
          <a:xfrm>
            <a:off x="4198867" y="3786782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Media &amp; CDN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DB9794-7B35-4770-9618-175B11D89B72}"/>
              </a:ext>
            </a:extLst>
          </p:cNvPr>
          <p:cNvSpPr/>
          <p:nvPr/>
        </p:nvSpPr>
        <p:spPr>
          <a:xfrm>
            <a:off x="8244507" y="3786782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Application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7F9CC6-2E73-4DE3-B706-A4BAA8DE2AB0}"/>
              </a:ext>
            </a:extLst>
          </p:cNvPr>
          <p:cNvSpPr/>
          <p:nvPr/>
        </p:nvSpPr>
        <p:spPr>
          <a:xfrm>
            <a:off x="200438" y="2918298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Intelligence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353675-123E-48D8-B271-6D5A54CBCD2E}"/>
              </a:ext>
            </a:extLst>
          </p:cNvPr>
          <p:cNvSpPr/>
          <p:nvPr/>
        </p:nvSpPr>
        <p:spPr>
          <a:xfrm>
            <a:off x="4198867" y="2918298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1F68A24-21A2-4AC1-B447-F250FC6F5ED7}"/>
              </a:ext>
            </a:extLst>
          </p:cNvPr>
          <p:cNvSpPr/>
          <p:nvPr/>
        </p:nvSpPr>
        <p:spPr>
          <a:xfrm>
            <a:off x="8244507" y="2908359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Hybrid Cloud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6EAA88-D7DC-4A9E-8B10-B329F18259BA}"/>
              </a:ext>
            </a:extLst>
          </p:cNvPr>
          <p:cNvSpPr/>
          <p:nvPr/>
        </p:nvSpPr>
        <p:spPr>
          <a:xfrm>
            <a:off x="176832" y="1946857"/>
            <a:ext cx="11791122" cy="714604"/>
          </a:xfrm>
          <a:prstGeom prst="rect">
            <a:avLst/>
          </a:prstGeom>
          <a:solidFill>
            <a:srgbClr val="221C7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Security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E6FC395-E537-4D22-BCC7-69D1862F87F3}"/>
              </a:ext>
            </a:extLst>
          </p:cNvPr>
          <p:cNvSpPr/>
          <p:nvPr/>
        </p:nvSpPr>
        <p:spPr>
          <a:xfrm>
            <a:off x="176831" y="849774"/>
            <a:ext cx="11791122" cy="714604"/>
          </a:xfrm>
          <a:prstGeom prst="rect">
            <a:avLst/>
          </a:prstGeom>
          <a:solidFill>
            <a:srgbClr val="221C7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Management</a:t>
            </a:r>
          </a:p>
        </p:txBody>
      </p:sp>
    </p:spTree>
    <p:extLst>
      <p:ext uri="{BB962C8B-B14F-4D97-AF65-F5344CB8AC3E}">
        <p14:creationId xmlns:p14="http://schemas.microsoft.com/office/powerpoint/2010/main" val="12717783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DDB14-3464-4C4F-BEB8-4425394AF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Services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1A0DD7-0A4F-4B53-BE50-872D518C98EA}"/>
              </a:ext>
            </a:extLst>
          </p:cNvPr>
          <p:cNvSpPr txBox="1"/>
          <p:nvPr/>
        </p:nvSpPr>
        <p:spPr>
          <a:xfrm>
            <a:off x="1704110" y="2836718"/>
            <a:ext cx="12731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IaaS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D638E4-CF44-4CDE-A384-6102B8B37FA9}"/>
              </a:ext>
            </a:extLst>
          </p:cNvPr>
          <p:cNvSpPr txBox="1"/>
          <p:nvPr/>
        </p:nvSpPr>
        <p:spPr>
          <a:xfrm>
            <a:off x="5459447" y="2836718"/>
            <a:ext cx="13997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PaaS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1E341-CACA-44C7-858B-8EB4ABAC65C8}"/>
              </a:ext>
            </a:extLst>
          </p:cNvPr>
          <p:cNvSpPr txBox="1"/>
          <p:nvPr/>
        </p:nvSpPr>
        <p:spPr>
          <a:xfrm>
            <a:off x="8573872" y="2836718"/>
            <a:ext cx="2779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Serverless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BEC82E-32F5-441C-9CF5-B97C90B46F54}"/>
              </a:ext>
            </a:extLst>
          </p:cNvPr>
          <p:cNvSpPr txBox="1"/>
          <p:nvPr/>
        </p:nvSpPr>
        <p:spPr>
          <a:xfrm>
            <a:off x="935182" y="40732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270B0D-95C1-4686-83AA-428513ABA949}"/>
              </a:ext>
            </a:extLst>
          </p:cNvPr>
          <p:cNvSpPr txBox="1"/>
          <p:nvPr/>
        </p:nvSpPr>
        <p:spPr>
          <a:xfrm>
            <a:off x="1537855" y="3796237"/>
            <a:ext cx="26212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Servers/VMs</a:t>
            </a:r>
          </a:p>
          <a:p>
            <a:r>
              <a:rPr lang="en-US" dirty="0"/>
              <a:t>Networks</a:t>
            </a:r>
          </a:p>
          <a:p>
            <a:r>
              <a:rPr lang="en-US" dirty="0"/>
              <a:t>Data center off-prem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8CF6C0-A8E6-493A-AA32-6F86F6250B9C}"/>
              </a:ext>
            </a:extLst>
          </p:cNvPr>
          <p:cNvSpPr txBox="1"/>
          <p:nvPr/>
        </p:nvSpPr>
        <p:spPr>
          <a:xfrm>
            <a:off x="5459447" y="3796237"/>
            <a:ext cx="257795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over services</a:t>
            </a:r>
          </a:p>
          <a:p>
            <a:r>
              <a:rPr lang="en-US" dirty="0"/>
              <a:t>No servers</a:t>
            </a:r>
          </a:p>
          <a:p>
            <a:r>
              <a:rPr lang="en-US" dirty="0"/>
              <a:t>Web Apps</a:t>
            </a:r>
          </a:p>
          <a:p>
            <a:r>
              <a:rPr lang="en-US" dirty="0"/>
              <a:t>Cosmos DB</a:t>
            </a:r>
          </a:p>
          <a:p>
            <a:r>
              <a:rPr lang="en-US" dirty="0"/>
              <a:t>Azure SQL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C91456-F827-497A-BA72-6C4470D1F62E}"/>
              </a:ext>
            </a:extLst>
          </p:cNvPr>
          <p:cNvSpPr txBox="1"/>
          <p:nvPr/>
        </p:nvSpPr>
        <p:spPr>
          <a:xfrm>
            <a:off x="8573872" y="3796237"/>
            <a:ext cx="24032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Consumption</a:t>
            </a:r>
          </a:p>
          <a:p>
            <a:r>
              <a:rPr lang="en-US" dirty="0"/>
              <a:t>Scalability</a:t>
            </a:r>
          </a:p>
          <a:p>
            <a:r>
              <a:rPr lang="en-US" dirty="0"/>
              <a:t>“Infinite” compute</a:t>
            </a:r>
          </a:p>
          <a:p>
            <a:r>
              <a:rPr lang="en-US" dirty="0"/>
              <a:t>Functions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682D47-2335-46B4-B465-F1AC43530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517" y="1804795"/>
            <a:ext cx="780290" cy="7802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790C5A-2A0F-44C6-903A-9EE68115B2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855" y="1804795"/>
            <a:ext cx="780290" cy="7802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5DBABFD-2329-4B66-B490-2638E15A2E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338" y="1873558"/>
            <a:ext cx="780290" cy="78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544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6EA77E-361B-44B3-9B37-8B6065E9464D}"/>
              </a:ext>
            </a:extLst>
          </p:cNvPr>
          <p:cNvSpPr txBox="1"/>
          <p:nvPr/>
        </p:nvSpPr>
        <p:spPr>
          <a:xfrm>
            <a:off x="1634247" y="2334639"/>
            <a:ext cx="23612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AB2479-7F4C-4FCE-865B-EDD3A53EF29A}"/>
              </a:ext>
            </a:extLst>
          </p:cNvPr>
          <p:cNvSpPr txBox="1"/>
          <p:nvPr/>
        </p:nvSpPr>
        <p:spPr>
          <a:xfrm>
            <a:off x="2227634" y="3600032"/>
            <a:ext cx="3017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Azure Portal</a:t>
            </a:r>
          </a:p>
        </p:txBody>
      </p:sp>
    </p:spTree>
    <p:extLst>
      <p:ext uri="{BB962C8B-B14F-4D97-AF65-F5344CB8AC3E}">
        <p14:creationId xmlns:p14="http://schemas.microsoft.com/office/powerpoint/2010/main" val="427144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EA502B-6B5B-450E-8328-1659463A0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101" y="426460"/>
            <a:ext cx="7597798" cy="600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383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azure cli">
            <a:extLst>
              <a:ext uri="{FF2B5EF4-FFF2-40B4-BE49-F238E27FC236}">
                <a16:creationId xmlns:a16="http://schemas.microsoft.com/office/drawing/2014/main" id="{2D7ADAA1-D9C8-4A82-B646-7BD059CC8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2582" y="767040"/>
            <a:ext cx="5326836" cy="3748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Image result for windows 10 logo">
            <a:extLst>
              <a:ext uri="{FF2B5EF4-FFF2-40B4-BE49-F238E27FC236}">
                <a16:creationId xmlns:a16="http://schemas.microsoft.com/office/drawing/2014/main" id="{01A699E8-13B8-443B-A9F5-BD5A8F0DD4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1" t="29263" r="51844" b="30639"/>
          <a:stretch/>
        </p:blipFill>
        <p:spPr bwMode="auto">
          <a:xfrm>
            <a:off x="3216275" y="4685925"/>
            <a:ext cx="1224672" cy="117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97EB93-C787-4E16-8048-9C33CB238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722" y="4732307"/>
            <a:ext cx="1174888" cy="11748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2C628A-AD74-49A1-81BC-66AB8DF1B1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674" y="4779447"/>
            <a:ext cx="1157628" cy="9878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94C6ED-3E57-4DB7-91E8-9AE7E1A53DC2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065" y="4685842"/>
            <a:ext cx="1221353" cy="122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583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D837DF-CB71-4210-8793-43E1B3DFDE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BE98B5-4940-4373-A5E8-6B067138D8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633" y="2472611"/>
            <a:ext cx="4338734" cy="39392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8D2F4F-A4DE-4006-80DE-D4381A713187}"/>
              </a:ext>
            </a:extLst>
          </p:cNvPr>
          <p:cNvSpPr txBox="1"/>
          <p:nvPr/>
        </p:nvSpPr>
        <p:spPr>
          <a:xfrm>
            <a:off x="987935" y="1356343"/>
            <a:ext cx="10216130" cy="646331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dirty="0"/>
              <a:t>Practical Cloud Development With Azure</a:t>
            </a:r>
          </a:p>
        </p:txBody>
      </p:sp>
    </p:spTree>
    <p:extLst>
      <p:ext uri="{BB962C8B-B14F-4D97-AF65-F5344CB8AC3E}">
        <p14:creationId xmlns:p14="http://schemas.microsoft.com/office/powerpoint/2010/main" val="1189938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13BC68-B319-4877-B235-42BF5BDC1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46056148"/>
              </p:ext>
            </p:extLst>
          </p:nvPr>
        </p:nvGraphicFramePr>
        <p:xfrm>
          <a:off x="2032000" y="1690688"/>
          <a:ext cx="8128000" cy="370840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2077156">
                  <a:extLst>
                    <a:ext uri="{9D8B030D-6E8A-4147-A177-3AD203B41FA5}">
                      <a16:colId xmlns:a16="http://schemas.microsoft.com/office/drawing/2014/main" val="3274500796"/>
                    </a:ext>
                  </a:extLst>
                </a:gridCol>
                <a:gridCol w="6050844">
                  <a:extLst>
                    <a:ext uri="{9D8B030D-6E8A-4147-A177-3AD203B41FA5}">
                      <a16:colId xmlns:a16="http://schemas.microsoft.com/office/drawing/2014/main" val="12551266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Introduction to Azure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382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69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App Services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681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11:45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455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12:00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Azure Basics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884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12:30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Lunch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93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13:30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Azure DevOps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3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14:30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081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14:45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36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16:15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Q&amp;A - Catch-up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803385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845C557-99FC-4D4F-84AE-0712892DF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</a:t>
            </a:r>
          </a:p>
        </p:txBody>
      </p:sp>
    </p:spTree>
    <p:extLst>
      <p:ext uri="{BB962C8B-B14F-4D97-AF65-F5344CB8AC3E}">
        <p14:creationId xmlns:p14="http://schemas.microsoft.com/office/powerpoint/2010/main" val="4103964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13BC68-B319-4877-B235-42BF5BDC1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4152621"/>
              </p:ext>
            </p:extLst>
          </p:nvPr>
        </p:nvGraphicFramePr>
        <p:xfrm>
          <a:off x="2032000" y="1690688"/>
          <a:ext cx="8128000" cy="370840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2077156">
                  <a:extLst>
                    <a:ext uri="{9D8B030D-6E8A-4147-A177-3AD203B41FA5}">
                      <a16:colId xmlns:a16="http://schemas.microsoft.com/office/drawing/2014/main" val="3274500796"/>
                    </a:ext>
                  </a:extLst>
                </a:gridCol>
                <a:gridCol w="6050844">
                  <a:extLst>
                    <a:ext uri="{9D8B030D-6E8A-4147-A177-3AD203B41FA5}">
                      <a16:colId xmlns:a16="http://schemas.microsoft.com/office/drawing/2014/main" val="12551266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Summary of Day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382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Serverless Part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69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681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Serverless Part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455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11:30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Security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884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12:30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Lunch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93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13:30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Containers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3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081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AI &amp; ML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36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16:15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Wrap 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803385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845C557-99FC-4D4F-84AE-0712892DF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2</a:t>
            </a:r>
          </a:p>
        </p:txBody>
      </p:sp>
    </p:spTree>
    <p:extLst>
      <p:ext uri="{BB962C8B-B14F-4D97-AF65-F5344CB8AC3E}">
        <p14:creationId xmlns:p14="http://schemas.microsoft.com/office/powerpoint/2010/main" val="3875799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CB535-80A5-4489-8743-A793FCB75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FAE731-8FD6-4FB3-AD35-58A165C7F7D7}"/>
              </a:ext>
            </a:extLst>
          </p:cNvPr>
          <p:cNvSpPr txBox="1"/>
          <p:nvPr/>
        </p:nvSpPr>
        <p:spPr>
          <a:xfrm>
            <a:off x="1700645" y="4405745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Theory/Practice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E6091D-FB70-4D5A-8518-A0528138C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164" y="2646217"/>
            <a:ext cx="1738746" cy="17387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F02BED-20DC-4862-BEA9-842EFFF18F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627" y="2637524"/>
            <a:ext cx="1738746" cy="17474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A04E14-F04A-4FD2-BFC7-603B3AA5929D}"/>
              </a:ext>
            </a:extLst>
          </p:cNvPr>
          <p:cNvSpPr txBox="1"/>
          <p:nvPr/>
        </p:nvSpPr>
        <p:spPr>
          <a:xfrm>
            <a:off x="5599711" y="4405745"/>
            <a:ext cx="992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Project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75D0DD-CB55-4A8B-A32A-CDCDD2E3F3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938" y="2667000"/>
            <a:ext cx="1738745" cy="17387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704411-9ACE-40E0-B771-485416D8BEC7}"/>
              </a:ext>
            </a:extLst>
          </p:cNvPr>
          <p:cNvSpPr txBox="1"/>
          <p:nvPr/>
        </p:nvSpPr>
        <p:spPr>
          <a:xfrm>
            <a:off x="8916856" y="4405745"/>
            <a:ext cx="1596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Information</a:t>
            </a:r>
          </a:p>
          <a:p>
            <a:pPr algn="ctr"/>
            <a:r>
              <a:rPr lang="en-US" dirty="0"/>
              <a:t>Overload</a:t>
            </a:r>
          </a:p>
        </p:txBody>
      </p:sp>
    </p:spTree>
    <p:extLst>
      <p:ext uri="{BB962C8B-B14F-4D97-AF65-F5344CB8AC3E}">
        <p14:creationId xmlns:p14="http://schemas.microsoft.com/office/powerpoint/2010/main" val="74609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E68B388-6F4D-425D-A1DA-A207885EA307}"/>
              </a:ext>
            </a:extLst>
          </p:cNvPr>
          <p:cNvSpPr/>
          <p:nvPr/>
        </p:nvSpPr>
        <p:spPr>
          <a:xfrm>
            <a:off x="997489" y="3105834"/>
            <a:ext cx="101970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https://github.com/lklint/azure-workshop/</a:t>
            </a:r>
          </a:p>
        </p:txBody>
      </p:sp>
    </p:spTree>
    <p:extLst>
      <p:ext uri="{BB962C8B-B14F-4D97-AF65-F5344CB8AC3E}">
        <p14:creationId xmlns:p14="http://schemas.microsoft.com/office/powerpoint/2010/main" val="873062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E40239-9833-4EE1-B579-FF006F6509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46"/>
          <a:stretch/>
        </p:blipFill>
        <p:spPr>
          <a:xfrm>
            <a:off x="0" y="0"/>
            <a:ext cx="578498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7995CA-B25C-4D7D-A241-9DE387A9A4D9}"/>
              </a:ext>
            </a:extLst>
          </p:cNvPr>
          <p:cNvSpPr txBox="1"/>
          <p:nvPr/>
        </p:nvSpPr>
        <p:spPr>
          <a:xfrm>
            <a:off x="6407022" y="625150"/>
            <a:ext cx="2193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Lars Klint</a:t>
            </a:r>
          </a:p>
        </p:txBody>
      </p:sp>
      <p:pic>
        <p:nvPicPr>
          <p:cNvPr id="1026" name="Picture 2" descr="ACG Logo Cloud">
            <a:extLst>
              <a:ext uri="{FF2B5EF4-FFF2-40B4-BE49-F238E27FC236}">
                <a16:creationId xmlns:a16="http://schemas.microsoft.com/office/drawing/2014/main" id="{01AED9B0-1ADB-47ED-B6B8-E3414D2E5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022" y="1403907"/>
            <a:ext cx="401955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microsoft mvp">
            <a:extLst>
              <a:ext uri="{FF2B5EF4-FFF2-40B4-BE49-F238E27FC236}">
                <a16:creationId xmlns:a16="http://schemas.microsoft.com/office/drawing/2014/main" id="{897C9046-D9C4-43DE-9732-72E68139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022" y="2265028"/>
            <a:ext cx="4189347" cy="1690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lenovo insider logo">
            <a:extLst>
              <a:ext uri="{FF2B5EF4-FFF2-40B4-BE49-F238E27FC236}">
                <a16:creationId xmlns:a16="http://schemas.microsoft.com/office/drawing/2014/main" id="{787B2317-D260-439C-91CC-859D876490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08" b="22567"/>
          <a:stretch/>
        </p:blipFill>
        <p:spPr bwMode="auto">
          <a:xfrm>
            <a:off x="6407021" y="4236552"/>
            <a:ext cx="4189347" cy="1217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7E16CF-692E-4262-9AAF-1F999125E2B2}"/>
              </a:ext>
            </a:extLst>
          </p:cNvPr>
          <p:cNvSpPr txBox="1"/>
          <p:nvPr/>
        </p:nvSpPr>
        <p:spPr>
          <a:xfrm>
            <a:off x="6379354" y="5735374"/>
            <a:ext cx="22489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@</a:t>
            </a:r>
            <a:r>
              <a:rPr lang="en-US" sz="3200" dirty="0" err="1"/>
              <a:t>larsklint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272188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mer simpson GIF">
            <a:extLst>
              <a:ext uri="{FF2B5EF4-FFF2-40B4-BE49-F238E27FC236}">
                <a16:creationId xmlns:a16="http://schemas.microsoft.com/office/drawing/2014/main" id="{3831F42B-AFC2-48C9-B063-B8685C4FD8E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205" y="681903"/>
            <a:ext cx="7325590" cy="5494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950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F5C291-F763-478B-A320-C0F1A993F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202C6-9C98-496A-84B0-16972405D1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10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Our Timeline"/>
          <p:cNvSpPr txBox="1"/>
          <p:nvPr/>
        </p:nvSpPr>
        <p:spPr>
          <a:xfrm>
            <a:off x="1304473" y="956934"/>
            <a:ext cx="3383363" cy="626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defTabSz="825500">
              <a:lnSpc>
                <a:spcPct val="100000"/>
              </a:lnSpc>
              <a:defRPr sz="8200" spc="-164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>
              <a:defRPr>
                <a:effectLst/>
              </a:defRPr>
            </a:pPr>
            <a:r>
              <a:rPr lang="en-US" sz="3600" b="1" dirty="0">
                <a:latin typeface="+mj-lt"/>
                <a:ea typeface="Inter UI Extra Bold" panose="020B0502030000000004" pitchFamily="34" charset="0"/>
              </a:rPr>
              <a:t>Azure Timeline</a:t>
            </a:r>
            <a:endParaRPr sz="3600" b="1" dirty="0">
              <a:latin typeface="+mj-lt"/>
              <a:ea typeface="Inter UI Extra Bold" panose="020B0502030000000004" pitchFamily="34" charset="0"/>
            </a:endParaRPr>
          </a:p>
        </p:txBody>
      </p:sp>
      <p:sp>
        <p:nvSpPr>
          <p:cNvPr id="1560" name="Lorem ipsum dolor sit amet, consectetur adipiscing elit."/>
          <p:cNvSpPr txBox="1"/>
          <p:nvPr/>
        </p:nvSpPr>
        <p:spPr>
          <a:xfrm>
            <a:off x="1304473" y="1756613"/>
            <a:ext cx="9004632" cy="340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110000"/>
              </a:lnSpc>
              <a:spcBef>
                <a:spcPts val="2800"/>
              </a:spcBef>
              <a:defRPr sz="3600" spc="0">
                <a:solidFill>
                  <a:srgbClr val="D8D8DF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800" dirty="0">
                <a:latin typeface="+mn-lt"/>
              </a:rPr>
              <a:t>The highlights.</a:t>
            </a:r>
            <a:endParaRPr sz="1800" dirty="0">
              <a:latin typeface="+mn-lt"/>
            </a:endParaRPr>
          </a:p>
        </p:txBody>
      </p:sp>
      <p:sp>
        <p:nvSpPr>
          <p:cNvPr id="1561" name="Line"/>
          <p:cNvSpPr/>
          <p:nvPr/>
        </p:nvSpPr>
        <p:spPr>
          <a:xfrm>
            <a:off x="1431473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62" name="Circle"/>
          <p:cNvSpPr/>
          <p:nvPr/>
        </p:nvSpPr>
        <p:spPr>
          <a:xfrm>
            <a:off x="1304473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63" name="First Title"/>
          <p:cNvSpPr txBox="1"/>
          <p:nvPr/>
        </p:nvSpPr>
        <p:spPr>
          <a:xfrm>
            <a:off x="1304473" y="3782605"/>
            <a:ext cx="1931298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Project Red Dog</a:t>
            </a:r>
            <a:endParaRPr sz="1700" dirty="0">
              <a:latin typeface="+mj-lt"/>
            </a:endParaRPr>
          </a:p>
        </p:txBody>
      </p:sp>
      <p:sp>
        <p:nvSpPr>
          <p:cNvPr id="1564" name="Lorem ipsum randomised words which don't look even slightly beration in humour,"/>
          <p:cNvSpPr txBox="1"/>
          <p:nvPr/>
        </p:nvSpPr>
        <p:spPr>
          <a:xfrm>
            <a:off x="1304473" y="4224552"/>
            <a:ext cx="2635063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This was the code name for Azure when in development.</a:t>
            </a:r>
            <a:endParaRPr sz="1400" dirty="0">
              <a:latin typeface="+mn-lt"/>
            </a:endParaRPr>
          </a:p>
        </p:txBody>
      </p:sp>
      <p:sp>
        <p:nvSpPr>
          <p:cNvPr id="1565" name="First Title"/>
          <p:cNvSpPr txBox="1"/>
          <p:nvPr/>
        </p:nvSpPr>
        <p:spPr>
          <a:xfrm>
            <a:off x="4940319" y="3782605"/>
            <a:ext cx="2728183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Commercially Available</a:t>
            </a:r>
            <a:endParaRPr sz="1700" dirty="0">
              <a:latin typeface="+mj-lt"/>
            </a:endParaRPr>
          </a:p>
        </p:txBody>
      </p:sp>
      <p:sp>
        <p:nvSpPr>
          <p:cNvPr id="1566" name="Lorem ipsum randomised words which don't look even slightly beration in humour,"/>
          <p:cNvSpPr txBox="1"/>
          <p:nvPr/>
        </p:nvSpPr>
        <p:spPr>
          <a:xfrm>
            <a:off x="4940319" y="4224552"/>
            <a:ext cx="2635064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21 countries could use Windows Azure from February.</a:t>
            </a:r>
            <a:endParaRPr sz="1400" dirty="0">
              <a:latin typeface="+mn-lt"/>
            </a:endParaRPr>
          </a:p>
        </p:txBody>
      </p:sp>
      <p:sp>
        <p:nvSpPr>
          <p:cNvPr id="1567" name="First Title"/>
          <p:cNvSpPr txBox="1"/>
          <p:nvPr/>
        </p:nvSpPr>
        <p:spPr>
          <a:xfrm>
            <a:off x="8576166" y="3782605"/>
            <a:ext cx="768415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Portal</a:t>
            </a:r>
            <a:endParaRPr sz="1700" dirty="0">
              <a:latin typeface="+mj-lt"/>
            </a:endParaRPr>
          </a:p>
        </p:txBody>
      </p:sp>
      <p:sp>
        <p:nvSpPr>
          <p:cNvPr id="1568" name="Lorem ipsum randomised words which don't look even slightly beration in humour,"/>
          <p:cNvSpPr txBox="1"/>
          <p:nvPr/>
        </p:nvSpPr>
        <p:spPr>
          <a:xfrm>
            <a:off x="8576166" y="4332274"/>
            <a:ext cx="2635063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First web based portal interface.</a:t>
            </a:r>
            <a:endParaRPr sz="1400" dirty="0">
              <a:latin typeface="+mn-lt"/>
            </a:endParaRPr>
          </a:p>
        </p:txBody>
      </p:sp>
      <p:sp>
        <p:nvSpPr>
          <p:cNvPr id="1569" name="Line"/>
          <p:cNvSpPr/>
          <p:nvPr/>
        </p:nvSpPr>
        <p:spPr>
          <a:xfrm>
            <a:off x="5067319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70" name="Circle"/>
          <p:cNvSpPr/>
          <p:nvPr/>
        </p:nvSpPr>
        <p:spPr>
          <a:xfrm>
            <a:off x="4940319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71" name="Line"/>
          <p:cNvSpPr/>
          <p:nvPr/>
        </p:nvSpPr>
        <p:spPr>
          <a:xfrm>
            <a:off x="8703166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72" name="Circle"/>
          <p:cNvSpPr/>
          <p:nvPr/>
        </p:nvSpPr>
        <p:spPr>
          <a:xfrm>
            <a:off x="8576166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73" name="January"/>
          <p:cNvSpPr txBox="1"/>
          <p:nvPr/>
        </p:nvSpPr>
        <p:spPr>
          <a:xfrm>
            <a:off x="1166764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2008</a:t>
            </a:r>
            <a:endParaRPr sz="1400" dirty="0"/>
          </a:p>
        </p:txBody>
      </p:sp>
      <p:sp>
        <p:nvSpPr>
          <p:cNvPr id="1574" name="February"/>
          <p:cNvSpPr txBox="1"/>
          <p:nvPr/>
        </p:nvSpPr>
        <p:spPr>
          <a:xfrm>
            <a:off x="4802611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2010</a:t>
            </a:r>
            <a:endParaRPr sz="1400" dirty="0"/>
          </a:p>
        </p:txBody>
      </p:sp>
      <p:sp>
        <p:nvSpPr>
          <p:cNvPr id="1575" name="March"/>
          <p:cNvSpPr txBox="1"/>
          <p:nvPr/>
        </p:nvSpPr>
        <p:spPr>
          <a:xfrm>
            <a:off x="8438799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2012</a:t>
            </a:r>
            <a:endParaRPr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DDF38B-CEA5-408F-BB2E-A52AADF02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160" y="2815158"/>
            <a:ext cx="1279773" cy="9674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8266F0-D31F-4104-ACA0-967F1B39E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986" y="3031207"/>
            <a:ext cx="681548" cy="6815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3A5F95-56F9-48EB-B9E9-A7B964AD34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166" y="3025328"/>
            <a:ext cx="681548" cy="68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0107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1" grpId="0" animBg="1"/>
      <p:bldP spid="1562" grpId="0" animBg="1"/>
      <p:bldP spid="1563" grpId="0" animBg="1"/>
      <p:bldP spid="1564" grpId="0" animBg="1"/>
      <p:bldP spid="1565" grpId="0" animBg="1"/>
      <p:bldP spid="1566" grpId="0" animBg="1"/>
      <p:bldP spid="1567" grpId="0" animBg="1"/>
      <p:bldP spid="1568" grpId="0" animBg="1"/>
      <p:bldP spid="1569" grpId="0" animBg="1"/>
      <p:bldP spid="1570" grpId="0" animBg="1"/>
      <p:bldP spid="1571" grpId="0" animBg="1"/>
      <p:bldP spid="1572" grpId="0" animBg="1"/>
      <p:bldP spid="1573" grpId="0" animBg="1"/>
      <p:bldP spid="1574" grpId="0" animBg="1"/>
      <p:bldP spid="157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Screen lock lorem ipsum dolor sit amet, consectetur adipiscing elit?"/>
          <p:cNvSpPr txBox="1"/>
          <p:nvPr/>
        </p:nvSpPr>
        <p:spPr>
          <a:xfrm>
            <a:off x="6099296" y="1451814"/>
            <a:ext cx="4788232" cy="340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algn="r">
              <a:lnSpc>
                <a:spcPct val="110000"/>
              </a:lnSpc>
              <a:spcBef>
                <a:spcPts val="2800"/>
              </a:spcBef>
              <a:defRPr sz="3600" spc="0">
                <a:solidFill>
                  <a:srgbClr val="D8D8DF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800" dirty="0">
                <a:latin typeface="+mn-lt"/>
              </a:rPr>
              <a:t>More highlights.</a:t>
            </a:r>
            <a:endParaRPr sz="1800" dirty="0">
              <a:latin typeface="+mn-lt"/>
            </a:endParaRPr>
          </a:p>
        </p:txBody>
      </p:sp>
      <p:sp>
        <p:nvSpPr>
          <p:cNvPr id="1582" name="Line"/>
          <p:cNvSpPr/>
          <p:nvPr/>
        </p:nvSpPr>
        <p:spPr>
          <a:xfrm>
            <a:off x="1431473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83" name="Circle"/>
          <p:cNvSpPr/>
          <p:nvPr/>
        </p:nvSpPr>
        <p:spPr>
          <a:xfrm>
            <a:off x="1304473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84" name="First Title"/>
          <p:cNvSpPr txBox="1"/>
          <p:nvPr/>
        </p:nvSpPr>
        <p:spPr>
          <a:xfrm>
            <a:off x="1304473" y="3782605"/>
            <a:ext cx="2855846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Rename and new Portal</a:t>
            </a:r>
            <a:endParaRPr sz="1700" dirty="0">
              <a:latin typeface="+mj-lt"/>
            </a:endParaRPr>
          </a:p>
        </p:txBody>
      </p:sp>
      <p:sp>
        <p:nvSpPr>
          <p:cNvPr id="1585" name="Lorem ipsum randomised words which don't look even slightly beration in humour,"/>
          <p:cNvSpPr txBox="1"/>
          <p:nvPr/>
        </p:nvSpPr>
        <p:spPr>
          <a:xfrm>
            <a:off x="1304473" y="4224553"/>
            <a:ext cx="2536836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In April Windows Azure became Microsoft Azure.</a:t>
            </a:r>
          </a:p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New portal for ARM.</a:t>
            </a:r>
            <a:endParaRPr sz="1400" dirty="0">
              <a:latin typeface="+mn-lt"/>
            </a:endParaRPr>
          </a:p>
        </p:txBody>
      </p:sp>
      <p:sp>
        <p:nvSpPr>
          <p:cNvPr id="1586" name="First Title"/>
          <p:cNvSpPr txBox="1"/>
          <p:nvPr/>
        </p:nvSpPr>
        <p:spPr>
          <a:xfrm>
            <a:off x="4940319" y="3782605"/>
            <a:ext cx="2385461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Logo and Manifesto</a:t>
            </a:r>
            <a:endParaRPr sz="1700" dirty="0">
              <a:latin typeface="+mj-lt"/>
            </a:endParaRPr>
          </a:p>
        </p:txBody>
      </p:sp>
      <p:sp>
        <p:nvSpPr>
          <p:cNvPr id="1587" name="Lorem ipsum randomised words which don't look even slightly beration in humour,"/>
          <p:cNvSpPr txBox="1"/>
          <p:nvPr/>
        </p:nvSpPr>
        <p:spPr>
          <a:xfrm>
            <a:off x="4940319" y="4332274"/>
            <a:ext cx="253683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New logo and new manifesto for the Azure mission.</a:t>
            </a:r>
            <a:endParaRPr sz="1400" dirty="0">
              <a:latin typeface="+mn-lt"/>
            </a:endParaRPr>
          </a:p>
        </p:txBody>
      </p:sp>
      <p:sp>
        <p:nvSpPr>
          <p:cNvPr id="1588" name="First Title"/>
          <p:cNvSpPr txBox="1"/>
          <p:nvPr/>
        </p:nvSpPr>
        <p:spPr>
          <a:xfrm>
            <a:off x="8576166" y="3782605"/>
            <a:ext cx="974819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Growth</a:t>
            </a:r>
            <a:endParaRPr sz="1700" dirty="0">
              <a:latin typeface="+mj-lt"/>
            </a:endParaRPr>
          </a:p>
        </p:txBody>
      </p:sp>
      <p:sp>
        <p:nvSpPr>
          <p:cNvPr id="1589" name="Lorem ipsum randomised words which don't look even slightly beration in humour,"/>
          <p:cNvSpPr txBox="1"/>
          <p:nvPr/>
        </p:nvSpPr>
        <p:spPr>
          <a:xfrm>
            <a:off x="8576166" y="4224553"/>
            <a:ext cx="2536836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Global market share of 13% and fastest growing cloud platform.</a:t>
            </a:r>
            <a:endParaRPr sz="1400" dirty="0">
              <a:latin typeface="+mn-lt"/>
            </a:endParaRPr>
          </a:p>
        </p:txBody>
      </p:sp>
      <p:sp>
        <p:nvSpPr>
          <p:cNvPr id="1590" name="Line"/>
          <p:cNvSpPr/>
          <p:nvPr/>
        </p:nvSpPr>
        <p:spPr>
          <a:xfrm>
            <a:off x="5067319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91" name="Circle"/>
          <p:cNvSpPr/>
          <p:nvPr/>
        </p:nvSpPr>
        <p:spPr>
          <a:xfrm>
            <a:off x="4940319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92" name="Line"/>
          <p:cNvSpPr/>
          <p:nvPr/>
        </p:nvSpPr>
        <p:spPr>
          <a:xfrm>
            <a:off x="0" y="5531643"/>
            <a:ext cx="1304474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93" name="Circle"/>
          <p:cNvSpPr/>
          <p:nvPr/>
        </p:nvSpPr>
        <p:spPr>
          <a:xfrm>
            <a:off x="8576166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94" name="April"/>
          <p:cNvSpPr txBox="1"/>
          <p:nvPr/>
        </p:nvSpPr>
        <p:spPr>
          <a:xfrm>
            <a:off x="1166764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2014</a:t>
            </a:r>
            <a:endParaRPr sz="1400" dirty="0"/>
          </a:p>
        </p:txBody>
      </p:sp>
      <p:sp>
        <p:nvSpPr>
          <p:cNvPr id="1595" name="May"/>
          <p:cNvSpPr txBox="1"/>
          <p:nvPr/>
        </p:nvSpPr>
        <p:spPr>
          <a:xfrm>
            <a:off x="4802610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2017</a:t>
            </a:r>
            <a:endParaRPr sz="1400" dirty="0"/>
          </a:p>
        </p:txBody>
      </p:sp>
      <p:sp>
        <p:nvSpPr>
          <p:cNvPr id="1596" name="June"/>
          <p:cNvSpPr txBox="1"/>
          <p:nvPr/>
        </p:nvSpPr>
        <p:spPr>
          <a:xfrm>
            <a:off x="8438457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2018</a:t>
            </a:r>
            <a:endParaRPr sz="1400" dirty="0"/>
          </a:p>
        </p:txBody>
      </p:sp>
      <p:pic>
        <p:nvPicPr>
          <p:cNvPr id="2050" name="Picture 2" descr="Image result for azure logo">
            <a:extLst>
              <a:ext uri="{FF2B5EF4-FFF2-40B4-BE49-F238E27FC236}">
                <a16:creationId xmlns:a16="http://schemas.microsoft.com/office/drawing/2014/main" id="{7A76A43F-5FDC-4A62-B009-D0DCEFBB7A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0" r="22195"/>
          <a:stretch/>
        </p:blipFill>
        <p:spPr bwMode="auto">
          <a:xfrm>
            <a:off x="4940319" y="2819549"/>
            <a:ext cx="873794" cy="840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4D7A3B-CB46-4F0D-9019-4A804E8AE3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166" y="2786642"/>
            <a:ext cx="873794" cy="8737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09D1D5-317F-4B9E-B23D-FBE52FC09A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473" y="2786641"/>
            <a:ext cx="873795" cy="87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573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2" grpId="0" animBg="1"/>
      <p:bldP spid="1583" grpId="0" animBg="1"/>
      <p:bldP spid="1584" grpId="0" animBg="1"/>
      <p:bldP spid="1585" grpId="0" animBg="1"/>
      <p:bldP spid="1586" grpId="0" animBg="1"/>
      <p:bldP spid="1587" grpId="0" animBg="1"/>
      <p:bldP spid="1588" grpId="0" animBg="1"/>
      <p:bldP spid="1589" grpId="0" animBg="1"/>
      <p:bldP spid="1590" grpId="0" animBg="1"/>
      <p:bldP spid="1591" grpId="0" animBg="1"/>
      <p:bldP spid="1592" grpId="0" animBg="1"/>
      <p:bldP spid="1593" grpId="0" animBg="1"/>
      <p:bldP spid="1594" grpId="0" animBg="1"/>
      <p:bldP spid="1595" grpId="0" animBg="1"/>
      <p:bldP spid="159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D5BC9E3-8151-47D8-AD92-3833B43065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1619651"/>
              </p:ext>
            </p:extLst>
          </p:nvPr>
        </p:nvGraphicFramePr>
        <p:xfrm>
          <a:off x="321013" y="354879"/>
          <a:ext cx="10329693" cy="5277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6CB1CB4-EE95-40D5-9E2C-FF4ECA749840}"/>
              </a:ext>
            </a:extLst>
          </p:cNvPr>
          <p:cNvSpPr txBox="1"/>
          <p:nvPr/>
        </p:nvSpPr>
        <p:spPr>
          <a:xfrm>
            <a:off x="194553" y="6394902"/>
            <a:ext cx="9204442" cy="3135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none" lIns="71437" tIns="71437" rIns="71437" bIns="71437" numCol="1" spcCol="38100" rtlCol="0" anchor="ctr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https://www.gartner.com/en/newsroom/press-releases/2019-11-13-gartner-forecasts-worldwide-public-cloud-revenue-to-grow-17-percent-in-2020</a:t>
            </a:r>
            <a:endParaRPr kumimoji="0" lang="en-US" b="0" i="0" u="none" strike="noStrike" cap="none" spc="-126" normalizeH="0" baseline="0" dirty="0">
              <a:ln>
                <a:noFill/>
              </a:ln>
              <a:solidFill>
                <a:srgbClr val="FFFFFF"/>
              </a:solidFill>
              <a:effectLst>
                <a:outerShdw blurRad="1270000" dist="101600" dir="18900000" rotWithShape="0">
                  <a:srgbClr val="000000">
                    <a:alpha val="80000"/>
                  </a:srgbClr>
                </a:outerShdw>
              </a:effectLst>
              <a:uFillTx/>
              <a:latin typeface="Arial" panose="020B0604020202020204" pitchFamily="34" charset="0"/>
              <a:cs typeface="Arial" panose="020B0604020202020204" pitchFamily="34" charset="0"/>
              <a:sym typeface="Inter UI Regular Extra Bold"/>
            </a:endParaRPr>
          </a:p>
        </p:txBody>
      </p:sp>
    </p:spTree>
    <p:extLst>
      <p:ext uri="{BB962C8B-B14F-4D97-AF65-F5344CB8AC3E}">
        <p14:creationId xmlns:p14="http://schemas.microsoft.com/office/powerpoint/2010/main" val="2309405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87A3E2-E850-4598-8EC3-BD3E6C3F0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54988" y="1783299"/>
            <a:ext cx="7682023" cy="4572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490890A-7591-4EEE-882E-EAC9499ED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Regions</a:t>
            </a:r>
          </a:p>
        </p:txBody>
      </p:sp>
    </p:spTree>
    <p:extLst>
      <p:ext uri="{BB962C8B-B14F-4D97-AF65-F5344CB8AC3E}">
        <p14:creationId xmlns:p14="http://schemas.microsoft.com/office/powerpoint/2010/main" val="33540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a-commercial-real-estate-skyline.jpg"/>
          <p:cNvPicPr>
            <a:picLocks noGrp="1" noChangeAspect="1"/>
          </p:cNvPicPr>
          <p:nvPr>
            <p:ph type="pic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0" r="28560"/>
          <a:stretch/>
        </p:blipFill>
        <p:spPr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4068" y="19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</p:spPr>
      </p:pic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98886" y="1100488"/>
            <a:ext cx="3689846" cy="850489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+mj-lt"/>
                <a:ea typeface="Inter UI" panose="020B0502030000000004" pitchFamily="34" charset="0"/>
              </a:rPr>
              <a:t>Azure Boundaries</a:t>
            </a:r>
            <a:endParaRPr lang="id-ID" b="1" dirty="0">
              <a:latin typeface="+mj-lt"/>
              <a:ea typeface="Inter UI" panose="020B05020300000000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661852" y="2156695"/>
            <a:ext cx="990977" cy="327782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Region </a:t>
            </a:r>
            <a:endParaRPr lang="id-ID" dirty="0">
              <a:latin typeface="+mn-lt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674552" y="2550396"/>
            <a:ext cx="4027907" cy="867930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AU" dirty="0">
                <a:latin typeface="+mn-lt"/>
              </a:rPr>
              <a:t>A set of data centres deployed within a latency-defined perimeter and connected through a dedicated regional low-latency network.</a:t>
            </a:r>
            <a:endParaRPr lang="id-ID" dirty="0">
              <a:latin typeface="+mn-lt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>
                <a:latin typeface="+mn-lt"/>
              </a:rPr>
              <a:t>1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8"/>
          </p:nvPr>
        </p:nvSpPr>
        <p:spPr>
          <a:xfrm>
            <a:off x="1661852" y="3619684"/>
            <a:ext cx="1358064" cy="327782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Geography</a:t>
            </a:r>
            <a:endParaRPr lang="id-ID" dirty="0">
              <a:latin typeface="+mn-lt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9"/>
          </p:nvPr>
        </p:nvSpPr>
        <p:spPr>
          <a:xfrm>
            <a:off x="1674552" y="4013384"/>
            <a:ext cx="4027907" cy="477054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A discrete market, typically containing two or more regions.</a:t>
            </a:r>
            <a:endParaRPr lang="id-ID" dirty="0">
              <a:latin typeface="+mn-lt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>
                <a:latin typeface="+mn-lt"/>
              </a:rPr>
              <a:t>2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1"/>
          </p:nvPr>
        </p:nvSpPr>
        <p:spPr>
          <a:xfrm>
            <a:off x="1661852" y="5068170"/>
            <a:ext cx="1999265" cy="327782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Availability Zone</a:t>
            </a:r>
            <a:endParaRPr lang="id-ID" dirty="0">
              <a:latin typeface="+mn-lt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2"/>
          </p:nvPr>
        </p:nvSpPr>
        <p:spPr>
          <a:xfrm>
            <a:off x="1674552" y="5461871"/>
            <a:ext cx="4027907" cy="674031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Physically separate locations within an Azure region. One or more data </a:t>
            </a:r>
            <a:r>
              <a:rPr lang="en-US" dirty="0" err="1">
                <a:latin typeface="+mn-lt"/>
              </a:rPr>
              <a:t>centres</a:t>
            </a:r>
            <a:r>
              <a:rPr lang="en-US" dirty="0">
                <a:latin typeface="+mn-lt"/>
              </a:rPr>
              <a:t> in each.</a:t>
            </a:r>
            <a:endParaRPr lang="id-ID" dirty="0">
              <a:latin typeface="+mn-lt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>
                <a:latin typeface="+mn-l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614700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  <p:bldP spid="7" grpId="0" uiExpand="1" build="p" animBg="1"/>
      <p:bldP spid="8" grpId="0" build="p"/>
      <p:bldP spid="9" grpId="0" build="p"/>
      <p:bldP spid="10" grpId="0" uiExpand="1" build="p" animBg="1"/>
      <p:bldP spid="11" grpId="0" build="p"/>
      <p:bldP spid="12" grpId="0" build="p"/>
      <p:bldP spid="13" grpId="0" uiExpand="1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F5A96A-AA16-4ACD-84CB-EAEB1104A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Choosing Regions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1FA6C1-B305-48AE-AB47-2D15768C1CDA}"/>
              </a:ext>
            </a:extLst>
          </p:cNvPr>
          <p:cNvSpPr txBox="1"/>
          <p:nvPr/>
        </p:nvSpPr>
        <p:spPr>
          <a:xfrm>
            <a:off x="5446694" y="6134034"/>
            <a:ext cx="1418210" cy="441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defTabSz="228600" hangingPunct="0">
              <a:lnSpc>
                <a:spcPct val="80000"/>
              </a:lnSpc>
            </a:pPr>
            <a:r>
              <a:rPr lang="en-US" sz="3000" b="1" spc="-63" dirty="0"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sym typeface="Inter UI Regular Extra Bold"/>
              </a:rPr>
              <a:t>Pricing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7A1106-7F05-47A3-841F-669560700E07}"/>
              </a:ext>
            </a:extLst>
          </p:cNvPr>
          <p:cNvSpPr txBox="1"/>
          <p:nvPr/>
        </p:nvSpPr>
        <p:spPr>
          <a:xfrm rot="3568403">
            <a:off x="6618796" y="3090464"/>
            <a:ext cx="2177712" cy="441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defTabSz="228600" hangingPunct="0">
              <a:lnSpc>
                <a:spcPct val="80000"/>
              </a:lnSpc>
            </a:pPr>
            <a:r>
              <a:rPr lang="en-US" sz="3000" b="1" spc="-63" dirty="0"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sym typeface="Inter UI Regular Extra Bold"/>
              </a:rPr>
              <a:t>Availability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380529-BCE2-4AC2-B8D3-14A716CDA396}"/>
              </a:ext>
            </a:extLst>
          </p:cNvPr>
          <p:cNvSpPr txBox="1"/>
          <p:nvPr/>
        </p:nvSpPr>
        <p:spPr>
          <a:xfrm rot="18032194">
            <a:off x="3127877" y="3090464"/>
            <a:ext cx="2275624" cy="441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defTabSz="228600" hangingPunct="0">
              <a:lnSpc>
                <a:spcPct val="80000"/>
              </a:lnSpc>
            </a:pPr>
            <a:r>
              <a:rPr lang="en-US" sz="3000" b="1" spc="-63" dirty="0"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sym typeface="Inter UI Regular Extra Bold"/>
              </a:rPr>
              <a:t>Compliance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483A5D1D-87FE-4469-8D12-2C43811504E7}"/>
              </a:ext>
            </a:extLst>
          </p:cNvPr>
          <p:cNvSpPr/>
          <p:nvPr/>
        </p:nvSpPr>
        <p:spPr>
          <a:xfrm>
            <a:off x="3023297" y="1128409"/>
            <a:ext cx="5943600" cy="4887919"/>
          </a:xfrm>
          <a:prstGeom prst="triangle">
            <a:avLst>
              <a:gd name="adj" fmla="val 50491"/>
            </a:avLst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defTabSz="228600" hangingPunct="0">
              <a:lnSpc>
                <a:spcPct val="80000"/>
              </a:lnSpc>
            </a:pPr>
            <a:endParaRPr lang="en-US" sz="2100" spc="-63">
              <a:solidFill>
                <a:srgbClr val="FFFFFF"/>
              </a:solidFill>
              <a:effectLst>
                <a:outerShdw blurRad="1270000" dist="101600" dir="18900000" rotWithShape="0">
                  <a:srgbClr val="000000">
                    <a:alpha val="80000"/>
                  </a:srgbClr>
                </a:outerShdw>
              </a:effectLst>
              <a:latin typeface="Inter UI Bold"/>
              <a:ea typeface="Inter UI Bold"/>
              <a:cs typeface="Inter UI Bold"/>
              <a:sym typeface="Inter UI Bold"/>
            </a:endParaRPr>
          </a:p>
        </p:txBody>
      </p:sp>
    </p:spTree>
    <p:extLst>
      <p:ext uri="{BB962C8B-B14F-4D97-AF65-F5344CB8AC3E}">
        <p14:creationId xmlns:p14="http://schemas.microsoft.com/office/powerpoint/2010/main" val="4936845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71CCBF-8FE8-45AE-9F45-9BD4A36C3E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Azure Services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B07431-BF79-4B22-8040-0464984351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58" b="42898"/>
          <a:stretch/>
        </p:blipFill>
        <p:spPr>
          <a:xfrm>
            <a:off x="2206487" y="794261"/>
            <a:ext cx="3409122" cy="58847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09A365-0AE9-4ACD-9E01-6D8D8A0E51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78" t="57101"/>
          <a:stretch/>
        </p:blipFill>
        <p:spPr>
          <a:xfrm>
            <a:off x="6500191" y="1226613"/>
            <a:ext cx="3870146" cy="502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768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zure">
      <a:majorFont>
        <a:latin typeface="KG Lego House"/>
        <a:ea typeface=""/>
        <a:cs typeface=""/>
      </a:majorFont>
      <a:minorFont>
        <a:latin typeface="Merriweath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8293</TotalTime>
  <Words>432</Words>
  <Application>Microsoft Office PowerPoint</Application>
  <PresentationFormat>Widescreen</PresentationFormat>
  <Paragraphs>152</Paragraphs>
  <Slides>21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Calibri</vt:lpstr>
      <vt:lpstr>Inter UI Bold</vt:lpstr>
      <vt:lpstr>Inter UI Extra Bold</vt:lpstr>
      <vt:lpstr>Inter UI Regular</vt:lpstr>
      <vt:lpstr>Inter UI Semi Bold</vt:lpstr>
      <vt:lpstr>KG Lego House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Azure Regions</vt:lpstr>
      <vt:lpstr>PowerPoint Presentation</vt:lpstr>
      <vt:lpstr>PowerPoint Presentation</vt:lpstr>
      <vt:lpstr>PowerPoint Presentation</vt:lpstr>
      <vt:lpstr>PowerPoint Presentation</vt:lpstr>
      <vt:lpstr>Cloud Services</vt:lpstr>
      <vt:lpstr>PowerPoint Presentation</vt:lpstr>
      <vt:lpstr>PowerPoint Presentation</vt:lpstr>
      <vt:lpstr>PowerPoint Presentation</vt:lpstr>
      <vt:lpstr>PowerPoint Presentation</vt:lpstr>
      <vt:lpstr>Day 1</vt:lpstr>
      <vt:lpstr>Day 2</vt:lpstr>
      <vt:lpstr>Workshop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Lars Klint</dc:creator>
  <cp:lastModifiedBy>Lars</cp:lastModifiedBy>
  <cp:revision>41</cp:revision>
  <dcterms:created xsi:type="dcterms:W3CDTF">2019-05-16T09:54:47Z</dcterms:created>
  <dcterms:modified xsi:type="dcterms:W3CDTF">2020-01-24T05:31:58Z</dcterms:modified>
</cp:coreProperties>
</file>

<file path=docProps/thumbnail.jpeg>
</file>